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314" r:id="rId11"/>
    <p:sldId id="315" r:id="rId12"/>
    <p:sldId id="316" r:id="rId13"/>
    <p:sldId id="317" r:id="rId14"/>
    <p:sldId id="318" r:id="rId15"/>
    <p:sldId id="312" r:id="rId16"/>
    <p:sldId id="313" r:id="rId17"/>
    <p:sldId id="319" r:id="rId18"/>
    <p:sldId id="267" r:id="rId19"/>
  </p:sldIdLst>
  <p:sldSz cx="9144000" cy="5143500" type="screen16x9"/>
  <p:notesSz cx="6858000" cy="9144000"/>
  <p:embeddedFontLst>
    <p:embeddedFont>
      <p:font typeface="Bebas Neue" panose="020B0606020202050201" pitchFamily="34" charset="0"/>
      <p:regular r:id="rId21"/>
    </p:embeddedFont>
    <p:embeddedFont>
      <p:font typeface="Didact Gothic" panose="00000500000000000000" pitchFamily="2" charset="0"/>
      <p:regular r:id="rId22"/>
    </p:embeddedFont>
    <p:embeddedFont>
      <p:font typeface="Nunito Light" pitchFamily="2" charset="0"/>
      <p:regular r:id="rId23"/>
      <p:italic r:id="rId24"/>
    </p:embeddedFont>
    <p:embeddedFont>
      <p:font typeface="Philosopher" panose="020B0604020202020204" charset="0"/>
      <p:regular r:id="rId25"/>
      <p:bold r:id="rId26"/>
      <p:italic r:id="rId27"/>
      <p:boldItalic r:id="rId28"/>
    </p:embeddedFont>
    <p:embeddedFont>
      <p:font typeface="Roboto Condensed Light" panose="02000000000000000000" pitchFamily="2" charset="0"/>
      <p:regular r:id="rId29"/>
      <p: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9291D70-C862-9C51-91B6-5563535403FD}" name="Christopher Robinson" initials="CR" userId="e9f3331814e4e5fa"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C3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2C06B52-BB91-4843-A185-8B6366A4EB1C}">
  <a:tblStyle styleId="{12C06B52-BB91-4843-A185-8B6366A4EB1C}"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32C714C-4DC5-4DD6-9199-42DEC71EF2A3}"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opher Robinson" userId="e9f3331814e4e5fa" providerId="LiveId" clId="{0A59C04B-1802-4A91-8C3E-9A06EC5D927A}"/>
    <pc:docChg chg="undo custSel addSld delSld modSld delMainMaster">
      <pc:chgData name="Christopher Robinson" userId="e9f3331814e4e5fa" providerId="LiveId" clId="{0A59C04B-1802-4A91-8C3E-9A06EC5D927A}" dt="2023-04-03T11:32:25.829" v="3419" actId="700"/>
      <pc:docMkLst>
        <pc:docMk/>
      </pc:docMkLst>
      <pc:sldChg chg="modSp mod">
        <pc:chgData name="Christopher Robinson" userId="e9f3331814e4e5fa" providerId="LiveId" clId="{0A59C04B-1802-4A91-8C3E-9A06EC5D927A}" dt="2023-04-03T09:07:02.148" v="211" actId="207"/>
        <pc:sldMkLst>
          <pc:docMk/>
          <pc:sldMk cId="0" sldId="256"/>
        </pc:sldMkLst>
        <pc:spChg chg="mod">
          <ac:chgData name="Christopher Robinson" userId="e9f3331814e4e5fa" providerId="LiveId" clId="{0A59C04B-1802-4A91-8C3E-9A06EC5D927A}" dt="2023-04-03T08:56:46.542" v="138" actId="255"/>
          <ac:spMkLst>
            <pc:docMk/>
            <pc:sldMk cId="0" sldId="256"/>
            <ac:spMk id="323" creationId="{00000000-0000-0000-0000-000000000000}"/>
          </ac:spMkLst>
        </pc:spChg>
        <pc:spChg chg="mod">
          <ac:chgData name="Christopher Robinson" userId="e9f3331814e4e5fa" providerId="LiveId" clId="{0A59C04B-1802-4A91-8C3E-9A06EC5D927A}" dt="2023-04-03T09:07:02.148" v="211" actId="207"/>
          <ac:spMkLst>
            <pc:docMk/>
            <pc:sldMk cId="0" sldId="256"/>
            <ac:spMk id="324" creationId="{00000000-0000-0000-0000-000000000000}"/>
          </ac:spMkLst>
        </pc:spChg>
        <pc:spChg chg="mod">
          <ac:chgData name="Christopher Robinson" userId="e9f3331814e4e5fa" providerId="LiveId" clId="{0A59C04B-1802-4A91-8C3E-9A06EC5D927A}" dt="2023-04-03T08:54:04.739" v="8" actId="20577"/>
          <ac:spMkLst>
            <pc:docMk/>
            <pc:sldMk cId="0" sldId="256"/>
            <ac:spMk id="325" creationId="{00000000-0000-0000-0000-000000000000}"/>
          </ac:spMkLst>
        </pc:spChg>
      </pc:sldChg>
      <pc:sldChg chg="modSp mod">
        <pc:chgData name="Christopher Robinson" userId="e9f3331814e4e5fa" providerId="LiveId" clId="{0A59C04B-1802-4A91-8C3E-9A06EC5D927A}" dt="2023-04-03T09:21:18.506" v="219" actId="20577"/>
        <pc:sldMkLst>
          <pc:docMk/>
          <pc:sldMk cId="0" sldId="257"/>
        </pc:sldMkLst>
        <pc:spChg chg="mod">
          <ac:chgData name="Christopher Robinson" userId="e9f3331814e4e5fa" providerId="LiveId" clId="{0A59C04B-1802-4A91-8C3E-9A06EC5D927A}" dt="2023-04-03T09:01:23.770" v="206" actId="207"/>
          <ac:spMkLst>
            <pc:docMk/>
            <pc:sldMk cId="0" sldId="257"/>
            <ac:spMk id="332" creationId="{00000000-0000-0000-0000-000000000000}"/>
          </ac:spMkLst>
        </pc:spChg>
        <pc:spChg chg="mod">
          <ac:chgData name="Christopher Robinson" userId="e9f3331814e4e5fa" providerId="LiveId" clId="{0A59C04B-1802-4A91-8C3E-9A06EC5D927A}" dt="2023-04-03T09:21:18.506" v="219" actId="20577"/>
          <ac:spMkLst>
            <pc:docMk/>
            <pc:sldMk cId="0" sldId="257"/>
            <ac:spMk id="333" creationId="{00000000-0000-0000-0000-000000000000}"/>
          </ac:spMkLst>
        </pc:spChg>
      </pc:sldChg>
      <pc:sldChg chg="addSp delSp modSp mod">
        <pc:chgData name="Christopher Robinson" userId="e9f3331814e4e5fa" providerId="LiveId" clId="{0A59C04B-1802-4A91-8C3E-9A06EC5D927A}" dt="2023-04-03T10:38:59.695" v="1985" actId="1076"/>
        <pc:sldMkLst>
          <pc:docMk/>
          <pc:sldMk cId="0" sldId="258"/>
        </pc:sldMkLst>
        <pc:spChg chg="add del mod">
          <ac:chgData name="Christopher Robinson" userId="e9f3331814e4e5fa" providerId="LiveId" clId="{0A59C04B-1802-4A91-8C3E-9A06EC5D927A}" dt="2023-04-03T10:15:34.406" v="1626" actId="21"/>
          <ac:spMkLst>
            <pc:docMk/>
            <pc:sldMk cId="0" sldId="258"/>
            <ac:spMk id="3" creationId="{FF799B85-52AD-5541-EA7D-60017EB24C0B}"/>
          </ac:spMkLst>
        </pc:spChg>
        <pc:spChg chg="add del mod">
          <ac:chgData name="Christopher Robinson" userId="e9f3331814e4e5fa" providerId="LiveId" clId="{0A59C04B-1802-4A91-8C3E-9A06EC5D927A}" dt="2023-04-03T10:15:41.836" v="1628" actId="21"/>
          <ac:spMkLst>
            <pc:docMk/>
            <pc:sldMk cId="0" sldId="258"/>
            <ac:spMk id="5" creationId="{A686CC4C-916E-3374-AAE6-4726DDAC0ED4}"/>
          </ac:spMkLst>
        </pc:spChg>
        <pc:spChg chg="mod">
          <ac:chgData name="Christopher Robinson" userId="e9f3331814e4e5fa" providerId="LiveId" clId="{0A59C04B-1802-4A91-8C3E-9A06EC5D927A}" dt="2023-04-03T09:29:49.366" v="485" actId="1076"/>
          <ac:spMkLst>
            <pc:docMk/>
            <pc:sldMk cId="0" sldId="258"/>
            <ac:spMk id="338" creationId="{00000000-0000-0000-0000-000000000000}"/>
          </ac:spMkLst>
        </pc:spChg>
        <pc:spChg chg="mod">
          <ac:chgData name="Christopher Robinson" userId="e9f3331814e4e5fa" providerId="LiveId" clId="{0A59C04B-1802-4A91-8C3E-9A06EC5D927A}" dt="2023-04-03T09:41:17.521" v="928" actId="1076"/>
          <ac:spMkLst>
            <pc:docMk/>
            <pc:sldMk cId="0" sldId="258"/>
            <ac:spMk id="339" creationId="{00000000-0000-0000-0000-000000000000}"/>
          </ac:spMkLst>
        </pc:spChg>
        <pc:spChg chg="mod">
          <ac:chgData name="Christopher Robinson" userId="e9f3331814e4e5fa" providerId="LiveId" clId="{0A59C04B-1802-4A91-8C3E-9A06EC5D927A}" dt="2023-04-03T09:42:25.751" v="936" actId="1076"/>
          <ac:spMkLst>
            <pc:docMk/>
            <pc:sldMk cId="0" sldId="258"/>
            <ac:spMk id="340" creationId="{00000000-0000-0000-0000-000000000000}"/>
          </ac:spMkLst>
        </pc:spChg>
        <pc:spChg chg="mod">
          <ac:chgData name="Christopher Robinson" userId="e9f3331814e4e5fa" providerId="LiveId" clId="{0A59C04B-1802-4A91-8C3E-9A06EC5D927A}" dt="2023-04-03T09:22:37.090" v="243" actId="20577"/>
          <ac:spMkLst>
            <pc:docMk/>
            <pc:sldMk cId="0" sldId="258"/>
            <ac:spMk id="342" creationId="{00000000-0000-0000-0000-000000000000}"/>
          </ac:spMkLst>
        </pc:spChg>
        <pc:spChg chg="add del mod">
          <ac:chgData name="Christopher Robinson" userId="e9f3331814e4e5fa" providerId="LiveId" clId="{0A59C04B-1802-4A91-8C3E-9A06EC5D927A}" dt="2023-04-03T10:38:59.695" v="1985" actId="1076"/>
          <ac:spMkLst>
            <pc:docMk/>
            <pc:sldMk cId="0" sldId="258"/>
            <ac:spMk id="343" creationId="{00000000-0000-0000-0000-000000000000}"/>
          </ac:spMkLst>
        </pc:spChg>
        <pc:spChg chg="mod">
          <ac:chgData name="Christopher Robinson" userId="e9f3331814e4e5fa" providerId="LiveId" clId="{0A59C04B-1802-4A91-8C3E-9A06EC5D927A}" dt="2023-04-03T09:31:26.476" v="493" actId="207"/>
          <ac:spMkLst>
            <pc:docMk/>
            <pc:sldMk cId="0" sldId="258"/>
            <ac:spMk id="344" creationId="{00000000-0000-0000-0000-000000000000}"/>
          </ac:spMkLst>
        </pc:spChg>
        <pc:spChg chg="mod">
          <ac:chgData name="Christopher Robinson" userId="e9f3331814e4e5fa" providerId="LiveId" clId="{0A59C04B-1802-4A91-8C3E-9A06EC5D927A}" dt="2023-04-03T09:37:39.288" v="749" actId="313"/>
          <ac:spMkLst>
            <pc:docMk/>
            <pc:sldMk cId="0" sldId="258"/>
            <ac:spMk id="345" creationId="{00000000-0000-0000-0000-000000000000}"/>
          </ac:spMkLst>
        </pc:spChg>
        <pc:spChg chg="mod">
          <ac:chgData name="Christopher Robinson" userId="e9f3331814e4e5fa" providerId="LiveId" clId="{0A59C04B-1802-4A91-8C3E-9A06EC5D927A}" dt="2023-04-03T09:49:57.464" v="1312" actId="207"/>
          <ac:spMkLst>
            <pc:docMk/>
            <pc:sldMk cId="0" sldId="258"/>
            <ac:spMk id="346" creationId="{00000000-0000-0000-0000-000000000000}"/>
          </ac:spMkLst>
        </pc:spChg>
        <pc:spChg chg="mod">
          <ac:chgData name="Christopher Robinson" userId="e9f3331814e4e5fa" providerId="LiveId" clId="{0A59C04B-1802-4A91-8C3E-9A06EC5D927A}" dt="2023-04-03T09:50:46.113" v="1316" actId="20577"/>
          <ac:spMkLst>
            <pc:docMk/>
            <pc:sldMk cId="0" sldId="258"/>
            <ac:spMk id="347" creationId="{00000000-0000-0000-0000-000000000000}"/>
          </ac:spMkLst>
        </pc:spChg>
        <pc:spChg chg="mod">
          <ac:chgData name="Christopher Robinson" userId="e9f3331814e4e5fa" providerId="LiveId" clId="{0A59C04B-1802-4A91-8C3E-9A06EC5D927A}" dt="2023-04-03T09:42:55.736" v="940" actId="115"/>
          <ac:spMkLst>
            <pc:docMk/>
            <pc:sldMk cId="0" sldId="258"/>
            <ac:spMk id="348" creationId="{00000000-0000-0000-0000-000000000000}"/>
          </ac:spMkLst>
        </pc:spChg>
        <pc:spChg chg="mod">
          <ac:chgData name="Christopher Robinson" userId="e9f3331814e4e5fa" providerId="LiveId" clId="{0A59C04B-1802-4A91-8C3E-9A06EC5D927A}" dt="2023-04-03T09:52:55.433" v="1401" actId="207"/>
          <ac:spMkLst>
            <pc:docMk/>
            <pc:sldMk cId="0" sldId="258"/>
            <ac:spMk id="349" creationId="{00000000-0000-0000-0000-000000000000}"/>
          </ac:spMkLst>
        </pc:spChg>
        <pc:spChg chg="mod">
          <ac:chgData name="Christopher Robinson" userId="e9f3331814e4e5fa" providerId="LiveId" clId="{0A59C04B-1802-4A91-8C3E-9A06EC5D927A}" dt="2023-04-03T09:52:43.865" v="1399" actId="207"/>
          <ac:spMkLst>
            <pc:docMk/>
            <pc:sldMk cId="0" sldId="258"/>
            <ac:spMk id="350" creationId="{00000000-0000-0000-0000-000000000000}"/>
          </ac:spMkLst>
        </pc:spChg>
        <pc:spChg chg="mod">
          <ac:chgData name="Christopher Robinson" userId="e9f3331814e4e5fa" providerId="LiveId" clId="{0A59C04B-1802-4A91-8C3E-9A06EC5D927A}" dt="2023-04-03T09:30:04.387" v="486" actId="1076"/>
          <ac:spMkLst>
            <pc:docMk/>
            <pc:sldMk cId="0" sldId="258"/>
            <ac:spMk id="351" creationId="{00000000-0000-0000-0000-000000000000}"/>
          </ac:spMkLst>
        </pc:spChg>
        <pc:spChg chg="mod">
          <ac:chgData name="Christopher Robinson" userId="e9f3331814e4e5fa" providerId="LiveId" clId="{0A59C04B-1802-4A91-8C3E-9A06EC5D927A}" dt="2023-04-03T09:41:23.667" v="929" actId="1076"/>
          <ac:spMkLst>
            <pc:docMk/>
            <pc:sldMk cId="0" sldId="258"/>
            <ac:spMk id="352" creationId="{00000000-0000-0000-0000-000000000000}"/>
          </ac:spMkLst>
        </pc:spChg>
        <pc:spChg chg="mod">
          <ac:chgData name="Christopher Robinson" userId="e9f3331814e4e5fa" providerId="LiveId" clId="{0A59C04B-1802-4A91-8C3E-9A06EC5D927A}" dt="2023-04-03T09:42:16.672" v="935" actId="1076"/>
          <ac:spMkLst>
            <pc:docMk/>
            <pc:sldMk cId="0" sldId="258"/>
            <ac:spMk id="353" creationId="{00000000-0000-0000-0000-000000000000}"/>
          </ac:spMkLst>
        </pc:spChg>
      </pc:sldChg>
      <pc:sldChg chg="addSp delSp modSp mod modClrScheme chgLayout">
        <pc:chgData name="Christopher Robinson" userId="e9f3331814e4e5fa" providerId="LiveId" clId="{0A59C04B-1802-4A91-8C3E-9A06EC5D927A}" dt="2023-04-03T10:12:55.502" v="1617" actId="21"/>
        <pc:sldMkLst>
          <pc:docMk/>
          <pc:sldMk cId="0" sldId="259"/>
        </pc:sldMkLst>
        <pc:spChg chg="add del mod">
          <ac:chgData name="Christopher Robinson" userId="e9f3331814e4e5fa" providerId="LiveId" clId="{0A59C04B-1802-4A91-8C3E-9A06EC5D927A}" dt="2023-04-03T09:57:15.703" v="1407" actId="478"/>
          <ac:spMkLst>
            <pc:docMk/>
            <pc:sldMk cId="0" sldId="259"/>
            <ac:spMk id="5" creationId="{7776E267-31D0-4221-DEE8-17B6EBA60427}"/>
          </ac:spMkLst>
        </pc:spChg>
        <pc:spChg chg="add del mod ord">
          <ac:chgData name="Christopher Robinson" userId="e9f3331814e4e5fa" providerId="LiveId" clId="{0A59C04B-1802-4A91-8C3E-9A06EC5D927A}" dt="2023-04-03T10:12:55.502" v="1617" actId="21"/>
          <ac:spMkLst>
            <pc:docMk/>
            <pc:sldMk cId="0" sldId="259"/>
            <ac:spMk id="8" creationId="{AB4E7997-12EF-0606-2C13-E8115140BAFF}"/>
          </ac:spMkLst>
        </pc:spChg>
        <pc:spChg chg="add mod ord">
          <ac:chgData name="Christopher Robinson" userId="e9f3331814e4e5fa" providerId="LiveId" clId="{0A59C04B-1802-4A91-8C3E-9A06EC5D927A}" dt="2023-04-03T10:02:30.414" v="1457" actId="255"/>
          <ac:spMkLst>
            <pc:docMk/>
            <pc:sldMk cId="0" sldId="259"/>
            <ac:spMk id="9" creationId="{C04D3B47-7F5F-3866-D886-33B8780D87CF}"/>
          </ac:spMkLst>
        </pc:spChg>
        <pc:spChg chg="del">
          <ac:chgData name="Christopher Robinson" userId="e9f3331814e4e5fa" providerId="LiveId" clId="{0A59C04B-1802-4A91-8C3E-9A06EC5D927A}" dt="2023-04-03T09:56:43.998" v="1405" actId="21"/>
          <ac:spMkLst>
            <pc:docMk/>
            <pc:sldMk cId="0" sldId="259"/>
            <ac:spMk id="359" creationId="{00000000-0000-0000-0000-000000000000}"/>
          </ac:spMkLst>
        </pc:spChg>
        <pc:spChg chg="del mod">
          <ac:chgData name="Christopher Robinson" userId="e9f3331814e4e5fa" providerId="LiveId" clId="{0A59C04B-1802-4A91-8C3E-9A06EC5D927A}" dt="2023-04-03T09:59:26.955" v="1416" actId="21"/>
          <ac:spMkLst>
            <pc:docMk/>
            <pc:sldMk cId="0" sldId="259"/>
            <ac:spMk id="360" creationId="{00000000-0000-0000-0000-000000000000}"/>
          </ac:spMkLst>
        </pc:spChg>
        <pc:picChg chg="add mod">
          <ac:chgData name="Christopher Robinson" userId="e9f3331814e4e5fa" providerId="LiveId" clId="{0A59C04B-1802-4A91-8C3E-9A06EC5D927A}" dt="2023-04-03T10:00:45.671" v="1421" actId="1076"/>
          <ac:picMkLst>
            <pc:docMk/>
            <pc:sldMk cId="0" sldId="259"/>
            <ac:picMk id="3" creationId="{E0325666-16D8-64D8-9459-786484B112A5}"/>
          </ac:picMkLst>
        </pc:picChg>
        <pc:picChg chg="add mod">
          <ac:chgData name="Christopher Robinson" userId="e9f3331814e4e5fa" providerId="LiveId" clId="{0A59C04B-1802-4A91-8C3E-9A06EC5D927A}" dt="2023-04-03T10:00:48.952" v="1422" actId="1076"/>
          <ac:picMkLst>
            <pc:docMk/>
            <pc:sldMk cId="0" sldId="259"/>
            <ac:picMk id="7" creationId="{E67B045A-5F04-1A91-0FA9-1E5FE9D1D1FE}"/>
          </ac:picMkLst>
        </pc:picChg>
      </pc:sldChg>
      <pc:sldChg chg="addSp delSp modSp mod modClrScheme chgLayout">
        <pc:chgData name="Christopher Robinson" userId="e9f3331814e4e5fa" providerId="LiveId" clId="{0A59C04B-1802-4A91-8C3E-9A06EC5D927A}" dt="2023-04-03T10:19:47.274" v="1631" actId="14100"/>
        <pc:sldMkLst>
          <pc:docMk/>
          <pc:sldMk cId="0" sldId="260"/>
        </pc:sldMkLst>
        <pc:spChg chg="add del mod">
          <ac:chgData name="Christopher Robinson" userId="e9f3331814e4e5fa" providerId="LiveId" clId="{0A59C04B-1802-4A91-8C3E-9A06EC5D927A}" dt="2023-04-03T10:03:35.264" v="1465" actId="21"/>
          <ac:spMkLst>
            <pc:docMk/>
            <pc:sldMk cId="0" sldId="260"/>
            <ac:spMk id="3" creationId="{22BB9E13-D1E6-DDA0-1CEA-C503C04139F7}"/>
          </ac:spMkLst>
        </pc:spChg>
        <pc:spChg chg="add mod ord">
          <ac:chgData name="Christopher Robinson" userId="e9f3331814e4e5fa" providerId="LiveId" clId="{0A59C04B-1802-4A91-8C3E-9A06EC5D927A}" dt="2023-04-03T10:08:17.218" v="1568" actId="255"/>
          <ac:spMkLst>
            <pc:docMk/>
            <pc:sldMk cId="0" sldId="260"/>
            <ac:spMk id="8" creationId="{6E352323-94D4-775E-865F-E3A42D0EBE8E}"/>
          </ac:spMkLst>
        </pc:spChg>
        <pc:spChg chg="del">
          <ac:chgData name="Christopher Robinson" userId="e9f3331814e4e5fa" providerId="LiveId" clId="{0A59C04B-1802-4A91-8C3E-9A06EC5D927A}" dt="2023-04-03T10:03:11.974" v="1461" actId="21"/>
          <ac:spMkLst>
            <pc:docMk/>
            <pc:sldMk cId="0" sldId="260"/>
            <ac:spMk id="369" creationId="{00000000-0000-0000-0000-000000000000}"/>
          </ac:spMkLst>
        </pc:spChg>
        <pc:spChg chg="del mod">
          <ac:chgData name="Christopher Robinson" userId="e9f3331814e4e5fa" providerId="LiveId" clId="{0A59C04B-1802-4A91-8C3E-9A06EC5D927A}" dt="2023-04-03T10:03:24.168" v="1463" actId="21"/>
          <ac:spMkLst>
            <pc:docMk/>
            <pc:sldMk cId="0" sldId="260"/>
            <ac:spMk id="370" creationId="{00000000-0000-0000-0000-000000000000}"/>
          </ac:spMkLst>
        </pc:spChg>
        <pc:spChg chg="del mod">
          <ac:chgData name="Christopher Robinson" userId="e9f3331814e4e5fa" providerId="LiveId" clId="{0A59C04B-1802-4A91-8C3E-9A06EC5D927A}" dt="2023-04-03T10:03:08.894" v="1460" actId="21"/>
          <ac:spMkLst>
            <pc:docMk/>
            <pc:sldMk cId="0" sldId="260"/>
            <ac:spMk id="371" creationId="{00000000-0000-0000-0000-000000000000}"/>
          </ac:spMkLst>
        </pc:spChg>
        <pc:spChg chg="del">
          <ac:chgData name="Christopher Robinson" userId="e9f3331814e4e5fa" providerId="LiveId" clId="{0A59C04B-1802-4A91-8C3E-9A06EC5D927A}" dt="2023-04-03T10:03:30.206" v="1464" actId="21"/>
          <ac:spMkLst>
            <pc:docMk/>
            <pc:sldMk cId="0" sldId="260"/>
            <ac:spMk id="372" creationId="{00000000-0000-0000-0000-000000000000}"/>
          </ac:spMkLst>
        </pc:spChg>
        <pc:picChg chg="add mod">
          <ac:chgData name="Christopher Robinson" userId="e9f3331814e4e5fa" providerId="LiveId" clId="{0A59C04B-1802-4A91-8C3E-9A06EC5D927A}" dt="2023-04-03T10:19:37.485" v="1630" actId="14100"/>
          <ac:picMkLst>
            <pc:docMk/>
            <pc:sldMk cId="0" sldId="260"/>
            <ac:picMk id="5" creationId="{E8FE2F6D-2143-9DFA-8937-8C14EB127BFB}"/>
          </ac:picMkLst>
        </pc:picChg>
        <pc:picChg chg="add mod">
          <ac:chgData name="Christopher Robinson" userId="e9f3331814e4e5fa" providerId="LiveId" clId="{0A59C04B-1802-4A91-8C3E-9A06EC5D927A}" dt="2023-04-03T10:19:47.274" v="1631" actId="14100"/>
          <ac:picMkLst>
            <pc:docMk/>
            <pc:sldMk cId="0" sldId="260"/>
            <ac:picMk id="7" creationId="{620F6E40-CB5A-BB9A-80B2-C06B48456745}"/>
          </ac:picMkLst>
        </pc:picChg>
      </pc:sldChg>
      <pc:sldChg chg="addSp delSp modSp mod modClrScheme chgLayout">
        <pc:chgData name="Christopher Robinson" userId="e9f3331814e4e5fa" providerId="LiveId" clId="{0A59C04B-1802-4A91-8C3E-9A06EC5D927A}" dt="2023-04-03T10:27:24.626" v="1738" actId="20577"/>
        <pc:sldMkLst>
          <pc:docMk/>
          <pc:sldMk cId="0" sldId="261"/>
        </pc:sldMkLst>
        <pc:spChg chg="add del mod">
          <ac:chgData name="Christopher Robinson" userId="e9f3331814e4e5fa" providerId="LiveId" clId="{0A59C04B-1802-4A91-8C3E-9A06EC5D927A}" dt="2023-04-03T10:23:03.423" v="1637" actId="21"/>
          <ac:spMkLst>
            <pc:docMk/>
            <pc:sldMk cId="0" sldId="261"/>
            <ac:spMk id="5" creationId="{AD238DBC-E493-66F9-E76C-53CCFA79F09B}"/>
          </ac:spMkLst>
        </pc:spChg>
        <pc:spChg chg="add del mod">
          <ac:chgData name="Christopher Robinson" userId="e9f3331814e4e5fa" providerId="LiveId" clId="{0A59C04B-1802-4A91-8C3E-9A06EC5D927A}" dt="2023-04-03T10:23:00.295" v="1636" actId="21"/>
          <ac:spMkLst>
            <pc:docMk/>
            <pc:sldMk cId="0" sldId="261"/>
            <ac:spMk id="7" creationId="{13C4EE64-9374-8623-A385-EF9A782C5944}"/>
          </ac:spMkLst>
        </pc:spChg>
        <pc:spChg chg="add del mod ord">
          <ac:chgData name="Christopher Robinson" userId="e9f3331814e4e5fa" providerId="LiveId" clId="{0A59C04B-1802-4A91-8C3E-9A06EC5D927A}" dt="2023-04-03T10:26:30.089" v="1653" actId="700"/>
          <ac:spMkLst>
            <pc:docMk/>
            <pc:sldMk cId="0" sldId="261"/>
            <ac:spMk id="10" creationId="{35D55315-53D8-AD1B-23B6-A7C1C6909D6C}"/>
          </ac:spMkLst>
        </pc:spChg>
        <pc:spChg chg="add del mod ord">
          <ac:chgData name="Christopher Robinson" userId="e9f3331814e4e5fa" providerId="LiveId" clId="{0A59C04B-1802-4A91-8C3E-9A06EC5D927A}" dt="2023-04-03T10:26:30.089" v="1653" actId="700"/>
          <ac:spMkLst>
            <pc:docMk/>
            <pc:sldMk cId="0" sldId="261"/>
            <ac:spMk id="11" creationId="{749ACACF-3339-BD56-C73D-53D85131FE2B}"/>
          </ac:spMkLst>
        </pc:spChg>
        <pc:spChg chg="add mod ord">
          <ac:chgData name="Christopher Robinson" userId="e9f3331814e4e5fa" providerId="LiveId" clId="{0A59C04B-1802-4A91-8C3E-9A06EC5D927A}" dt="2023-04-03T10:27:24.626" v="1738" actId="20577"/>
          <ac:spMkLst>
            <pc:docMk/>
            <pc:sldMk cId="0" sldId="261"/>
            <ac:spMk id="12" creationId="{75E214FD-D96E-B997-E102-EBCA10BECB30}"/>
          </ac:spMkLst>
        </pc:spChg>
        <pc:spChg chg="del">
          <ac:chgData name="Christopher Robinson" userId="e9f3331814e4e5fa" providerId="LiveId" clId="{0A59C04B-1802-4A91-8C3E-9A06EC5D927A}" dt="2023-04-03T10:22:52.189" v="1634" actId="21"/>
          <ac:spMkLst>
            <pc:docMk/>
            <pc:sldMk cId="0" sldId="261"/>
            <ac:spMk id="377" creationId="{00000000-0000-0000-0000-000000000000}"/>
          </ac:spMkLst>
        </pc:spChg>
        <pc:spChg chg="del">
          <ac:chgData name="Christopher Robinson" userId="e9f3331814e4e5fa" providerId="LiveId" clId="{0A59C04B-1802-4A91-8C3E-9A06EC5D927A}" dt="2023-04-03T10:22:57.104" v="1635" actId="21"/>
          <ac:spMkLst>
            <pc:docMk/>
            <pc:sldMk cId="0" sldId="261"/>
            <ac:spMk id="378" creationId="{00000000-0000-0000-0000-000000000000}"/>
          </ac:spMkLst>
        </pc:spChg>
        <pc:picChg chg="add mod">
          <ac:chgData name="Christopher Robinson" userId="e9f3331814e4e5fa" providerId="LiveId" clId="{0A59C04B-1802-4A91-8C3E-9A06EC5D927A}" dt="2023-04-03T10:26:05.164" v="1650" actId="1076"/>
          <ac:picMkLst>
            <pc:docMk/>
            <pc:sldMk cId="0" sldId="261"/>
            <ac:picMk id="3" creationId="{CB374911-ED3B-B3FF-22C7-15848DD258E6}"/>
          </ac:picMkLst>
        </pc:picChg>
        <pc:picChg chg="add mod">
          <ac:chgData name="Christopher Robinson" userId="e9f3331814e4e5fa" providerId="LiveId" clId="{0A59C04B-1802-4A91-8C3E-9A06EC5D927A}" dt="2023-04-03T10:26:07.664" v="1651" actId="1076"/>
          <ac:picMkLst>
            <pc:docMk/>
            <pc:sldMk cId="0" sldId="261"/>
            <ac:picMk id="9" creationId="{FD3E2DD7-060F-5618-A583-E7C5481C2E9F}"/>
          </ac:picMkLst>
        </pc:picChg>
        <pc:picChg chg="del">
          <ac:chgData name="Christopher Robinson" userId="e9f3331814e4e5fa" providerId="LiveId" clId="{0A59C04B-1802-4A91-8C3E-9A06EC5D927A}" dt="2023-04-03T10:23:14.435" v="1640" actId="21"/>
          <ac:picMkLst>
            <pc:docMk/>
            <pc:sldMk cId="0" sldId="261"/>
            <ac:picMk id="379" creationId="{00000000-0000-0000-0000-000000000000}"/>
          </ac:picMkLst>
        </pc:picChg>
      </pc:sldChg>
      <pc:sldChg chg="addSp delSp modSp mod modClrScheme chgLayout">
        <pc:chgData name="Christopher Robinson" userId="e9f3331814e4e5fa" providerId="LiveId" clId="{0A59C04B-1802-4A91-8C3E-9A06EC5D927A}" dt="2023-04-03T10:32:13.531" v="1826" actId="313"/>
        <pc:sldMkLst>
          <pc:docMk/>
          <pc:sldMk cId="0" sldId="262"/>
        </pc:sldMkLst>
        <pc:spChg chg="add del mod">
          <ac:chgData name="Christopher Robinson" userId="e9f3331814e4e5fa" providerId="LiveId" clId="{0A59C04B-1802-4A91-8C3E-9A06EC5D927A}" dt="2023-04-03T10:29:51.800" v="1740" actId="21"/>
          <ac:spMkLst>
            <pc:docMk/>
            <pc:sldMk cId="0" sldId="262"/>
            <ac:spMk id="3" creationId="{08EB772C-238B-9B73-6A7E-E410A87E7151}"/>
          </ac:spMkLst>
        </pc:spChg>
        <pc:spChg chg="add del mod">
          <ac:chgData name="Christopher Robinson" userId="e9f3331814e4e5fa" providerId="LiveId" clId="{0A59C04B-1802-4A91-8C3E-9A06EC5D927A}" dt="2023-04-03T10:30:04.604" v="1742" actId="21"/>
          <ac:spMkLst>
            <pc:docMk/>
            <pc:sldMk cId="0" sldId="262"/>
            <ac:spMk id="5" creationId="{1F72D24A-97A9-7209-9320-B812D42E45A4}"/>
          </ac:spMkLst>
        </pc:spChg>
        <pc:spChg chg="add mod ord">
          <ac:chgData name="Christopher Robinson" userId="e9f3331814e4e5fa" providerId="LiveId" clId="{0A59C04B-1802-4A91-8C3E-9A06EC5D927A}" dt="2023-04-03T10:32:13.531" v="1826" actId="313"/>
          <ac:spMkLst>
            <pc:docMk/>
            <pc:sldMk cId="0" sldId="262"/>
            <ac:spMk id="11" creationId="{96ADCAA2-2C3E-ADFD-DC66-DDA2552351D7}"/>
          </ac:spMkLst>
        </pc:spChg>
        <pc:spChg chg="del">
          <ac:chgData name="Christopher Robinson" userId="e9f3331814e4e5fa" providerId="LiveId" clId="{0A59C04B-1802-4A91-8C3E-9A06EC5D927A}" dt="2023-04-03T10:29:58.650" v="1741" actId="21"/>
          <ac:spMkLst>
            <pc:docMk/>
            <pc:sldMk cId="0" sldId="262"/>
            <ac:spMk id="385" creationId="{00000000-0000-0000-0000-000000000000}"/>
          </ac:spMkLst>
        </pc:spChg>
        <pc:spChg chg="del">
          <ac:chgData name="Christopher Robinson" userId="e9f3331814e4e5fa" providerId="LiveId" clId="{0A59C04B-1802-4A91-8C3E-9A06EC5D927A}" dt="2023-04-03T10:29:47.672" v="1739" actId="21"/>
          <ac:spMkLst>
            <pc:docMk/>
            <pc:sldMk cId="0" sldId="262"/>
            <ac:spMk id="386" creationId="{00000000-0000-0000-0000-000000000000}"/>
          </ac:spMkLst>
        </pc:spChg>
        <pc:picChg chg="add del mod">
          <ac:chgData name="Christopher Robinson" userId="e9f3331814e4e5fa" providerId="LiveId" clId="{0A59C04B-1802-4A91-8C3E-9A06EC5D927A}" dt="2023-04-03T10:30:12.380" v="1745"/>
          <ac:picMkLst>
            <pc:docMk/>
            <pc:sldMk cId="0" sldId="262"/>
            <ac:picMk id="6" creationId="{B58D6F14-0582-C52C-C0AB-C6732B15742F}"/>
          </ac:picMkLst>
        </pc:picChg>
        <pc:picChg chg="add mod">
          <ac:chgData name="Christopher Robinson" userId="e9f3331814e4e5fa" providerId="LiveId" clId="{0A59C04B-1802-4A91-8C3E-9A06EC5D927A}" dt="2023-04-03T10:30:44.105" v="1750" actId="14100"/>
          <ac:picMkLst>
            <pc:docMk/>
            <pc:sldMk cId="0" sldId="262"/>
            <ac:picMk id="8" creationId="{2F0A5E6E-F56D-0EDF-9E5E-2184D2B6CF9D}"/>
          </ac:picMkLst>
        </pc:picChg>
        <pc:picChg chg="add mod">
          <ac:chgData name="Christopher Robinson" userId="e9f3331814e4e5fa" providerId="LiveId" clId="{0A59C04B-1802-4A91-8C3E-9A06EC5D927A}" dt="2023-04-03T10:31:22.117" v="1755" actId="14100"/>
          <ac:picMkLst>
            <pc:docMk/>
            <pc:sldMk cId="0" sldId="262"/>
            <ac:picMk id="10" creationId="{57BBB46D-63DA-90B4-98C7-8FF364F6FAEC}"/>
          </ac:picMkLst>
        </pc:picChg>
        <pc:picChg chg="del">
          <ac:chgData name="Christopher Robinson" userId="e9f3331814e4e5fa" providerId="LiveId" clId="{0A59C04B-1802-4A91-8C3E-9A06EC5D927A}" dt="2023-04-03T10:30:08.574" v="1743" actId="21"/>
          <ac:picMkLst>
            <pc:docMk/>
            <pc:sldMk cId="0" sldId="262"/>
            <ac:picMk id="387" creationId="{00000000-0000-0000-0000-000000000000}"/>
          </ac:picMkLst>
        </pc:picChg>
      </pc:sldChg>
      <pc:sldChg chg="addSp delSp modSp mod">
        <pc:chgData name="Christopher Robinson" userId="e9f3331814e4e5fa" providerId="LiveId" clId="{0A59C04B-1802-4A91-8C3E-9A06EC5D927A}" dt="2023-04-03T10:36:18.655" v="1906" actId="20577"/>
        <pc:sldMkLst>
          <pc:docMk/>
          <pc:sldMk cId="0" sldId="263"/>
        </pc:sldMkLst>
        <pc:spChg chg="add del mod">
          <ac:chgData name="Christopher Robinson" userId="e9f3331814e4e5fa" providerId="LiveId" clId="{0A59C04B-1802-4A91-8C3E-9A06EC5D927A}" dt="2023-04-03T10:33:39.554" v="1830" actId="21"/>
          <ac:spMkLst>
            <pc:docMk/>
            <pc:sldMk cId="0" sldId="263"/>
            <ac:spMk id="5" creationId="{8FAB8CBF-3A1B-B4E0-C746-E6DBB4A692FC}"/>
          </ac:spMkLst>
        </pc:spChg>
        <pc:spChg chg="add del mod">
          <ac:chgData name="Christopher Robinson" userId="e9f3331814e4e5fa" providerId="LiveId" clId="{0A59C04B-1802-4A91-8C3E-9A06EC5D927A}" dt="2023-04-03T10:33:50.748" v="1832" actId="21"/>
          <ac:spMkLst>
            <pc:docMk/>
            <pc:sldMk cId="0" sldId="263"/>
            <ac:spMk id="7" creationId="{A8E6B1F0-BA7F-505E-B4DE-40F14FE31DA8}"/>
          </ac:spMkLst>
        </pc:spChg>
        <pc:spChg chg="add del mod">
          <ac:chgData name="Christopher Robinson" userId="e9f3331814e4e5fa" providerId="LiveId" clId="{0A59C04B-1802-4A91-8C3E-9A06EC5D927A}" dt="2023-04-03T10:34:26.321" v="1840" actId="21"/>
          <ac:spMkLst>
            <pc:docMk/>
            <pc:sldMk cId="0" sldId="263"/>
            <ac:spMk id="9" creationId="{09475CC8-ABA6-E639-3BA5-6C5E566C7ABF}"/>
          </ac:spMkLst>
        </pc:spChg>
        <pc:spChg chg="add del mod">
          <ac:chgData name="Christopher Robinson" userId="e9f3331814e4e5fa" providerId="LiveId" clId="{0A59C04B-1802-4A91-8C3E-9A06EC5D927A}" dt="2023-04-03T10:34:36.966" v="1842" actId="21"/>
          <ac:spMkLst>
            <pc:docMk/>
            <pc:sldMk cId="0" sldId="263"/>
            <ac:spMk id="11" creationId="{6C46249F-48C5-7EC6-55D7-7273A7478286}"/>
          </ac:spMkLst>
        </pc:spChg>
        <pc:spChg chg="del">
          <ac:chgData name="Christopher Robinson" userId="e9f3331814e4e5fa" providerId="LiveId" clId="{0A59C04B-1802-4A91-8C3E-9A06EC5D927A}" dt="2023-04-03T10:33:45.791" v="1831" actId="21"/>
          <ac:spMkLst>
            <pc:docMk/>
            <pc:sldMk cId="0" sldId="263"/>
            <ac:spMk id="395" creationId="{00000000-0000-0000-0000-000000000000}"/>
          </ac:spMkLst>
        </pc:spChg>
        <pc:spChg chg="mod">
          <ac:chgData name="Christopher Robinson" userId="e9f3331814e4e5fa" providerId="LiveId" clId="{0A59C04B-1802-4A91-8C3E-9A06EC5D927A}" dt="2023-04-03T10:36:18.655" v="1906" actId="20577"/>
          <ac:spMkLst>
            <pc:docMk/>
            <pc:sldMk cId="0" sldId="263"/>
            <ac:spMk id="396" creationId="{00000000-0000-0000-0000-000000000000}"/>
          </ac:spMkLst>
        </pc:spChg>
        <pc:spChg chg="del">
          <ac:chgData name="Christopher Robinson" userId="e9f3331814e4e5fa" providerId="LiveId" clId="{0A59C04B-1802-4A91-8C3E-9A06EC5D927A}" dt="2023-04-03T10:34:22.064" v="1839" actId="21"/>
          <ac:spMkLst>
            <pc:docMk/>
            <pc:sldMk cId="0" sldId="263"/>
            <ac:spMk id="397" creationId="{00000000-0000-0000-0000-000000000000}"/>
          </ac:spMkLst>
        </pc:spChg>
        <pc:spChg chg="del">
          <ac:chgData name="Christopher Robinson" userId="e9f3331814e4e5fa" providerId="LiveId" clId="{0A59C04B-1802-4A91-8C3E-9A06EC5D927A}" dt="2023-04-03T10:34:31.011" v="1841" actId="21"/>
          <ac:spMkLst>
            <pc:docMk/>
            <pc:sldMk cId="0" sldId="263"/>
            <ac:spMk id="398" creationId="{00000000-0000-0000-0000-000000000000}"/>
          </ac:spMkLst>
        </pc:spChg>
        <pc:spChg chg="del">
          <ac:chgData name="Christopher Robinson" userId="e9f3331814e4e5fa" providerId="LiveId" clId="{0A59C04B-1802-4A91-8C3E-9A06EC5D927A}" dt="2023-04-03T10:33:34.517" v="1829" actId="21"/>
          <ac:spMkLst>
            <pc:docMk/>
            <pc:sldMk cId="0" sldId="263"/>
            <ac:spMk id="399" creationId="{00000000-0000-0000-0000-000000000000}"/>
          </ac:spMkLst>
        </pc:spChg>
        <pc:spChg chg="del">
          <ac:chgData name="Christopher Robinson" userId="e9f3331814e4e5fa" providerId="LiveId" clId="{0A59C04B-1802-4A91-8C3E-9A06EC5D927A}" dt="2023-04-03T10:33:57.975" v="1833" actId="21"/>
          <ac:spMkLst>
            <pc:docMk/>
            <pc:sldMk cId="0" sldId="263"/>
            <ac:spMk id="400" creationId="{00000000-0000-0000-0000-000000000000}"/>
          </ac:spMkLst>
        </pc:spChg>
        <pc:spChg chg="del">
          <ac:chgData name="Christopher Robinson" userId="e9f3331814e4e5fa" providerId="LiveId" clId="{0A59C04B-1802-4A91-8C3E-9A06EC5D927A}" dt="2023-04-03T10:34:08.290" v="1835" actId="21"/>
          <ac:spMkLst>
            <pc:docMk/>
            <pc:sldMk cId="0" sldId="263"/>
            <ac:spMk id="401" creationId="{00000000-0000-0000-0000-000000000000}"/>
          </ac:spMkLst>
        </pc:spChg>
        <pc:spChg chg="del">
          <ac:chgData name="Christopher Robinson" userId="e9f3331814e4e5fa" providerId="LiveId" clId="{0A59C04B-1802-4A91-8C3E-9A06EC5D927A}" dt="2023-04-03T10:34:11.514" v="1836" actId="21"/>
          <ac:spMkLst>
            <pc:docMk/>
            <pc:sldMk cId="0" sldId="263"/>
            <ac:spMk id="407" creationId="{00000000-0000-0000-0000-000000000000}"/>
          </ac:spMkLst>
        </pc:spChg>
        <pc:grpChg chg="del">
          <ac:chgData name="Christopher Robinson" userId="e9f3331814e4e5fa" providerId="LiveId" clId="{0A59C04B-1802-4A91-8C3E-9A06EC5D927A}" dt="2023-04-03T10:34:01.227" v="1834" actId="21"/>
          <ac:grpSpMkLst>
            <pc:docMk/>
            <pc:sldMk cId="0" sldId="263"/>
            <ac:grpSpMk id="402" creationId="{00000000-0000-0000-0000-000000000000}"/>
          </ac:grpSpMkLst>
        </pc:grpChg>
        <pc:grpChg chg="del mod">
          <ac:chgData name="Christopher Robinson" userId="e9f3331814e4e5fa" providerId="LiveId" clId="{0A59C04B-1802-4A91-8C3E-9A06EC5D927A}" dt="2023-04-03T10:34:14.626" v="1838" actId="21"/>
          <ac:grpSpMkLst>
            <pc:docMk/>
            <pc:sldMk cId="0" sldId="263"/>
            <ac:grpSpMk id="406" creationId="{00000000-0000-0000-0000-000000000000}"/>
          </ac:grpSpMkLst>
        </pc:grpChg>
        <pc:picChg chg="add mod">
          <ac:chgData name="Christopher Robinson" userId="e9f3331814e4e5fa" providerId="LiveId" clId="{0A59C04B-1802-4A91-8C3E-9A06EC5D927A}" dt="2023-04-03T10:34:54.025" v="1847" actId="1076"/>
          <ac:picMkLst>
            <pc:docMk/>
            <pc:sldMk cId="0" sldId="263"/>
            <ac:picMk id="3" creationId="{624FEFAB-58DB-30A0-846A-1CE1B8192A66}"/>
          </ac:picMkLst>
        </pc:picChg>
        <pc:picChg chg="add mod">
          <ac:chgData name="Christopher Robinson" userId="e9f3331814e4e5fa" providerId="LiveId" clId="{0A59C04B-1802-4A91-8C3E-9A06EC5D927A}" dt="2023-04-03T10:36:00.838" v="1883" actId="1076"/>
          <ac:picMkLst>
            <pc:docMk/>
            <pc:sldMk cId="0" sldId="263"/>
            <ac:picMk id="13" creationId="{8EE57A5F-67F0-7C58-EAEA-D532C8FAA5D1}"/>
          </ac:picMkLst>
        </pc:picChg>
      </pc:sldChg>
      <pc:sldChg chg="addSp delSp modSp mod modClrScheme chgLayout">
        <pc:chgData name="Christopher Robinson" userId="e9f3331814e4e5fa" providerId="LiveId" clId="{0A59C04B-1802-4A91-8C3E-9A06EC5D927A}" dt="2023-04-03T11:04:13.836" v="2693" actId="20577"/>
        <pc:sldMkLst>
          <pc:docMk/>
          <pc:sldMk cId="0" sldId="264"/>
        </pc:sldMkLst>
        <pc:spChg chg="add del mod">
          <ac:chgData name="Christopher Robinson" userId="e9f3331814e4e5fa" providerId="LiveId" clId="{0A59C04B-1802-4A91-8C3E-9A06EC5D927A}" dt="2023-04-03T10:36:46.763" v="1908" actId="478"/>
          <ac:spMkLst>
            <pc:docMk/>
            <pc:sldMk cId="0" sldId="264"/>
            <ac:spMk id="3" creationId="{28C67623-E3DA-1959-A4EE-54F6AFE6CE85}"/>
          </ac:spMkLst>
        </pc:spChg>
        <pc:spChg chg="add del mod">
          <ac:chgData name="Christopher Robinson" userId="e9f3331814e4e5fa" providerId="LiveId" clId="{0A59C04B-1802-4A91-8C3E-9A06EC5D927A}" dt="2023-04-03T10:36:46.763" v="1908" actId="478"/>
          <ac:spMkLst>
            <pc:docMk/>
            <pc:sldMk cId="0" sldId="264"/>
            <ac:spMk id="5" creationId="{60893AFA-B7D0-8880-4AB1-BE2FBD1F39A8}"/>
          </ac:spMkLst>
        </pc:spChg>
        <pc:spChg chg="add del mod">
          <ac:chgData name="Christopher Robinson" userId="e9f3331814e4e5fa" providerId="LiveId" clId="{0A59C04B-1802-4A91-8C3E-9A06EC5D927A}" dt="2023-04-03T10:37:04.813" v="1916" actId="21"/>
          <ac:spMkLst>
            <pc:docMk/>
            <pc:sldMk cId="0" sldId="264"/>
            <ac:spMk id="7" creationId="{9BF3CA33-9215-3338-9B24-D1F5C31620DF}"/>
          </ac:spMkLst>
        </pc:spChg>
        <pc:spChg chg="add del mod">
          <ac:chgData name="Christopher Robinson" userId="e9f3331814e4e5fa" providerId="LiveId" clId="{0A59C04B-1802-4A91-8C3E-9A06EC5D927A}" dt="2023-04-03T10:37:16.189" v="1918" actId="21"/>
          <ac:spMkLst>
            <pc:docMk/>
            <pc:sldMk cId="0" sldId="264"/>
            <ac:spMk id="9" creationId="{0DB8310A-F855-4B5F-477C-588AA26F523C}"/>
          </ac:spMkLst>
        </pc:spChg>
        <pc:spChg chg="add del mod">
          <ac:chgData name="Christopher Robinson" userId="e9f3331814e4e5fa" providerId="LiveId" clId="{0A59C04B-1802-4A91-8C3E-9A06EC5D927A}" dt="2023-04-03T10:37:24.962" v="1920" actId="21"/>
          <ac:spMkLst>
            <pc:docMk/>
            <pc:sldMk cId="0" sldId="264"/>
            <ac:spMk id="11" creationId="{8F000667-72D8-36D7-72B5-11099727A1E4}"/>
          </ac:spMkLst>
        </pc:spChg>
        <pc:spChg chg="add del mod">
          <ac:chgData name="Christopher Robinson" userId="e9f3331814e4e5fa" providerId="LiveId" clId="{0A59C04B-1802-4A91-8C3E-9A06EC5D927A}" dt="2023-04-03T10:41:10.797" v="1991" actId="21"/>
          <ac:spMkLst>
            <pc:docMk/>
            <pc:sldMk cId="0" sldId="264"/>
            <ac:spMk id="15" creationId="{E4701B6A-057F-1E80-2CA8-C841CEA92120}"/>
          </ac:spMkLst>
        </pc:spChg>
        <pc:spChg chg="add del mod ord">
          <ac:chgData name="Christopher Robinson" userId="e9f3331814e4e5fa" providerId="LiveId" clId="{0A59C04B-1802-4A91-8C3E-9A06EC5D927A}" dt="2023-04-03T10:43:00.047" v="2001" actId="700"/>
          <ac:spMkLst>
            <pc:docMk/>
            <pc:sldMk cId="0" sldId="264"/>
            <ac:spMk id="18" creationId="{4483F31D-5710-2D1B-D0E2-A146EB12022F}"/>
          </ac:spMkLst>
        </pc:spChg>
        <pc:spChg chg="add del mod ord">
          <ac:chgData name="Christopher Robinson" userId="e9f3331814e4e5fa" providerId="LiveId" clId="{0A59C04B-1802-4A91-8C3E-9A06EC5D927A}" dt="2023-04-03T10:43:00.047" v="2001" actId="700"/>
          <ac:spMkLst>
            <pc:docMk/>
            <pc:sldMk cId="0" sldId="264"/>
            <ac:spMk id="19" creationId="{3EDA8D45-2ED4-BCE7-F5B1-3CB8756CD62A}"/>
          </ac:spMkLst>
        </pc:spChg>
        <pc:spChg chg="add mod ord">
          <ac:chgData name="Christopher Robinson" userId="e9f3331814e4e5fa" providerId="LiveId" clId="{0A59C04B-1802-4A91-8C3E-9A06EC5D927A}" dt="2023-04-03T11:04:13.836" v="2693" actId="20577"/>
          <ac:spMkLst>
            <pc:docMk/>
            <pc:sldMk cId="0" sldId="264"/>
            <ac:spMk id="22" creationId="{8560095D-3A5D-3D09-6549-B24C45BEF85B}"/>
          </ac:spMkLst>
        </pc:spChg>
        <pc:spChg chg="del">
          <ac:chgData name="Christopher Robinson" userId="e9f3331814e4e5fa" providerId="LiveId" clId="{0A59C04B-1802-4A91-8C3E-9A06EC5D927A}" dt="2023-04-03T10:41:06.435" v="1990" actId="21"/>
          <ac:spMkLst>
            <pc:docMk/>
            <pc:sldMk cId="0" sldId="264"/>
            <ac:spMk id="416" creationId="{00000000-0000-0000-0000-000000000000}"/>
          </ac:spMkLst>
        </pc:spChg>
        <pc:spChg chg="del mod">
          <ac:chgData name="Christopher Robinson" userId="e9f3331814e4e5fa" providerId="LiveId" clId="{0A59C04B-1802-4A91-8C3E-9A06EC5D927A}" dt="2023-04-03T10:36:56.497" v="1914" actId="21"/>
          <ac:spMkLst>
            <pc:docMk/>
            <pc:sldMk cId="0" sldId="264"/>
            <ac:spMk id="417" creationId="{00000000-0000-0000-0000-000000000000}"/>
          </ac:spMkLst>
        </pc:spChg>
        <pc:spChg chg="del mod">
          <ac:chgData name="Christopher Robinson" userId="e9f3331814e4e5fa" providerId="LiveId" clId="{0A59C04B-1802-4A91-8C3E-9A06EC5D927A}" dt="2023-04-03T10:37:00.670" v="1915" actId="21"/>
          <ac:spMkLst>
            <pc:docMk/>
            <pc:sldMk cId="0" sldId="264"/>
            <ac:spMk id="418" creationId="{00000000-0000-0000-0000-000000000000}"/>
          </ac:spMkLst>
        </pc:spChg>
        <pc:spChg chg="del">
          <ac:chgData name="Christopher Robinson" userId="e9f3331814e4e5fa" providerId="LiveId" clId="{0A59C04B-1802-4A91-8C3E-9A06EC5D927A}" dt="2023-04-03T10:36:42.948" v="1907" actId="478"/>
          <ac:spMkLst>
            <pc:docMk/>
            <pc:sldMk cId="0" sldId="264"/>
            <ac:spMk id="419" creationId="{00000000-0000-0000-0000-000000000000}"/>
          </ac:spMkLst>
        </pc:spChg>
        <pc:spChg chg="del">
          <ac:chgData name="Christopher Robinson" userId="e9f3331814e4e5fa" providerId="LiveId" clId="{0A59C04B-1802-4A91-8C3E-9A06EC5D927A}" dt="2023-04-03T10:36:42.948" v="1907" actId="478"/>
          <ac:spMkLst>
            <pc:docMk/>
            <pc:sldMk cId="0" sldId="264"/>
            <ac:spMk id="420" creationId="{00000000-0000-0000-0000-000000000000}"/>
          </ac:spMkLst>
        </pc:spChg>
        <pc:spChg chg="del">
          <ac:chgData name="Christopher Robinson" userId="e9f3331814e4e5fa" providerId="LiveId" clId="{0A59C04B-1802-4A91-8C3E-9A06EC5D927A}" dt="2023-04-03T10:37:21.504" v="1919" actId="21"/>
          <ac:spMkLst>
            <pc:docMk/>
            <pc:sldMk cId="0" sldId="264"/>
            <ac:spMk id="421" creationId="{00000000-0000-0000-0000-000000000000}"/>
          </ac:spMkLst>
        </pc:spChg>
        <pc:spChg chg="del">
          <ac:chgData name="Christopher Robinson" userId="e9f3331814e4e5fa" providerId="LiveId" clId="{0A59C04B-1802-4A91-8C3E-9A06EC5D927A}" dt="2023-04-03T10:37:12.247" v="1917" actId="21"/>
          <ac:spMkLst>
            <pc:docMk/>
            <pc:sldMk cId="0" sldId="264"/>
            <ac:spMk id="422" creationId="{00000000-0000-0000-0000-000000000000}"/>
          </ac:spMkLst>
        </pc:spChg>
        <pc:spChg chg="del">
          <ac:chgData name="Christopher Robinson" userId="e9f3331814e4e5fa" providerId="LiveId" clId="{0A59C04B-1802-4A91-8C3E-9A06EC5D927A}" dt="2023-04-03T10:36:42.948" v="1907" actId="478"/>
          <ac:spMkLst>
            <pc:docMk/>
            <pc:sldMk cId="0" sldId="264"/>
            <ac:spMk id="423" creationId="{00000000-0000-0000-0000-000000000000}"/>
          </ac:spMkLst>
        </pc:spChg>
        <pc:spChg chg="del">
          <ac:chgData name="Christopher Robinson" userId="e9f3331814e4e5fa" providerId="LiveId" clId="{0A59C04B-1802-4A91-8C3E-9A06EC5D927A}" dt="2023-04-03T10:36:42.948" v="1907" actId="478"/>
          <ac:spMkLst>
            <pc:docMk/>
            <pc:sldMk cId="0" sldId="264"/>
            <ac:spMk id="424" creationId="{00000000-0000-0000-0000-000000000000}"/>
          </ac:spMkLst>
        </pc:spChg>
        <pc:spChg chg="del">
          <ac:chgData name="Christopher Robinson" userId="e9f3331814e4e5fa" providerId="LiveId" clId="{0A59C04B-1802-4A91-8C3E-9A06EC5D927A}" dt="2023-04-03T10:36:42.948" v="1907" actId="478"/>
          <ac:spMkLst>
            <pc:docMk/>
            <pc:sldMk cId="0" sldId="264"/>
            <ac:spMk id="425" creationId="{00000000-0000-0000-0000-000000000000}"/>
          </ac:spMkLst>
        </pc:spChg>
        <pc:grpChg chg="del">
          <ac:chgData name="Christopher Robinson" userId="e9f3331814e4e5fa" providerId="LiveId" clId="{0A59C04B-1802-4A91-8C3E-9A06EC5D927A}" dt="2023-04-03T10:36:42.948" v="1907" actId="478"/>
          <ac:grpSpMkLst>
            <pc:docMk/>
            <pc:sldMk cId="0" sldId="264"/>
            <ac:grpSpMk id="426" creationId="{00000000-0000-0000-0000-000000000000}"/>
          </ac:grpSpMkLst>
        </pc:grpChg>
        <pc:grpChg chg="del">
          <ac:chgData name="Christopher Robinson" userId="e9f3331814e4e5fa" providerId="LiveId" clId="{0A59C04B-1802-4A91-8C3E-9A06EC5D927A}" dt="2023-04-03T10:36:42.948" v="1907" actId="478"/>
          <ac:grpSpMkLst>
            <pc:docMk/>
            <pc:sldMk cId="0" sldId="264"/>
            <ac:grpSpMk id="434" creationId="{00000000-0000-0000-0000-000000000000}"/>
          </ac:grpSpMkLst>
        </pc:grpChg>
        <pc:grpChg chg="del">
          <ac:chgData name="Christopher Robinson" userId="e9f3331814e4e5fa" providerId="LiveId" clId="{0A59C04B-1802-4A91-8C3E-9A06EC5D927A}" dt="2023-04-03T10:36:42.948" v="1907" actId="478"/>
          <ac:grpSpMkLst>
            <pc:docMk/>
            <pc:sldMk cId="0" sldId="264"/>
            <ac:grpSpMk id="438" creationId="{00000000-0000-0000-0000-000000000000}"/>
          </ac:grpSpMkLst>
        </pc:grpChg>
        <pc:picChg chg="add mod">
          <ac:chgData name="Christopher Robinson" userId="e9f3331814e4e5fa" providerId="LiveId" clId="{0A59C04B-1802-4A91-8C3E-9A06EC5D927A}" dt="2023-04-03T10:43:44.938" v="2012" actId="1076"/>
          <ac:picMkLst>
            <pc:docMk/>
            <pc:sldMk cId="0" sldId="264"/>
            <ac:picMk id="13" creationId="{07CAB4DC-1C6C-CF09-DE05-89E59699C575}"/>
          </ac:picMkLst>
        </pc:picChg>
        <pc:picChg chg="add mod">
          <ac:chgData name="Christopher Robinson" userId="e9f3331814e4e5fa" providerId="LiveId" clId="{0A59C04B-1802-4A91-8C3E-9A06EC5D927A}" dt="2023-04-03T10:41:58.242" v="1994" actId="1076"/>
          <ac:picMkLst>
            <pc:docMk/>
            <pc:sldMk cId="0" sldId="264"/>
            <ac:picMk id="17" creationId="{3DA7012B-3933-5588-7A9D-7F355C623873}"/>
          </ac:picMkLst>
        </pc:picChg>
        <pc:picChg chg="add mod">
          <ac:chgData name="Christopher Robinson" userId="e9f3331814e4e5fa" providerId="LiveId" clId="{0A59C04B-1802-4A91-8C3E-9A06EC5D927A}" dt="2023-04-03T10:43:47.195" v="2013" actId="1076"/>
          <ac:picMkLst>
            <pc:docMk/>
            <pc:sldMk cId="0" sldId="264"/>
            <ac:picMk id="21" creationId="{417BE2F2-ADF6-0D0C-6195-1150B9D5A4A8}"/>
          </ac:picMkLst>
        </pc:picChg>
        <pc:picChg chg="add del mod">
          <ac:chgData name="Christopher Robinson" userId="e9f3331814e4e5fa" providerId="LiveId" clId="{0A59C04B-1802-4A91-8C3E-9A06EC5D927A}" dt="2023-04-03T10:43:07.705" v="2006"/>
          <ac:picMkLst>
            <pc:docMk/>
            <pc:sldMk cId="0" sldId="264"/>
            <ac:picMk id="1026" creationId="{ACA82AF8-97BE-FB09-2045-9561EAB323F4}"/>
          </ac:picMkLst>
        </pc:picChg>
      </pc:sldChg>
      <pc:sldChg chg="del">
        <pc:chgData name="Christopher Robinson" userId="e9f3331814e4e5fa" providerId="LiveId" clId="{0A59C04B-1802-4A91-8C3E-9A06EC5D927A}" dt="2023-04-03T10:45:48.033" v="2143" actId="47"/>
        <pc:sldMkLst>
          <pc:docMk/>
          <pc:sldMk cId="0" sldId="265"/>
        </pc:sldMkLst>
      </pc:sldChg>
      <pc:sldChg chg="del">
        <pc:chgData name="Christopher Robinson" userId="e9f3331814e4e5fa" providerId="LiveId" clId="{0A59C04B-1802-4A91-8C3E-9A06EC5D927A}" dt="2023-04-03T10:53:07.916" v="2255" actId="47"/>
        <pc:sldMkLst>
          <pc:docMk/>
          <pc:sldMk cId="0" sldId="266"/>
        </pc:sldMkLst>
      </pc:sldChg>
      <pc:sldChg chg="modSp mod">
        <pc:chgData name="Christopher Robinson" userId="e9f3331814e4e5fa" providerId="LiveId" clId="{0A59C04B-1802-4A91-8C3E-9A06EC5D927A}" dt="2023-04-03T10:58:30.502" v="2640" actId="20577"/>
        <pc:sldMkLst>
          <pc:docMk/>
          <pc:sldMk cId="0" sldId="267"/>
        </pc:sldMkLst>
        <pc:spChg chg="mod">
          <ac:chgData name="Christopher Robinson" userId="e9f3331814e4e5fa" providerId="LiveId" clId="{0A59C04B-1802-4A91-8C3E-9A06EC5D927A}" dt="2023-04-03T10:58:30.502" v="2640" actId="20577"/>
          <ac:spMkLst>
            <pc:docMk/>
            <pc:sldMk cId="0" sldId="267"/>
            <ac:spMk id="539" creationId="{00000000-0000-0000-0000-000000000000}"/>
          </ac:spMkLst>
        </pc:spChg>
      </pc:sldChg>
      <pc:sldChg chg="del">
        <pc:chgData name="Christopher Robinson" userId="e9f3331814e4e5fa" providerId="LiveId" clId="{0A59C04B-1802-4A91-8C3E-9A06EC5D927A}" dt="2023-04-03T10:58:49.420" v="2641" actId="47"/>
        <pc:sldMkLst>
          <pc:docMk/>
          <pc:sldMk cId="0" sldId="268"/>
        </pc:sldMkLst>
      </pc:sldChg>
      <pc:sldChg chg="del">
        <pc:chgData name="Christopher Robinson" userId="e9f3331814e4e5fa" providerId="LiveId" clId="{0A59C04B-1802-4A91-8C3E-9A06EC5D927A}" dt="2023-04-03T10:58:51.979" v="2642" actId="47"/>
        <pc:sldMkLst>
          <pc:docMk/>
          <pc:sldMk cId="0" sldId="269"/>
        </pc:sldMkLst>
      </pc:sldChg>
      <pc:sldChg chg="del">
        <pc:chgData name="Christopher Robinson" userId="e9f3331814e4e5fa" providerId="LiveId" clId="{0A59C04B-1802-4A91-8C3E-9A06EC5D927A}" dt="2023-04-03T10:58:52.559" v="2643" actId="47"/>
        <pc:sldMkLst>
          <pc:docMk/>
          <pc:sldMk cId="0" sldId="270"/>
        </pc:sldMkLst>
      </pc:sldChg>
      <pc:sldChg chg="del">
        <pc:chgData name="Christopher Robinson" userId="e9f3331814e4e5fa" providerId="LiveId" clId="{0A59C04B-1802-4A91-8C3E-9A06EC5D927A}" dt="2023-04-03T10:58:53.392" v="2644" actId="47"/>
        <pc:sldMkLst>
          <pc:docMk/>
          <pc:sldMk cId="0" sldId="271"/>
        </pc:sldMkLst>
      </pc:sldChg>
      <pc:sldChg chg="del">
        <pc:chgData name="Christopher Robinson" userId="e9f3331814e4e5fa" providerId="LiveId" clId="{0A59C04B-1802-4A91-8C3E-9A06EC5D927A}" dt="2023-04-03T10:58:55.498" v="2645" actId="47"/>
        <pc:sldMkLst>
          <pc:docMk/>
          <pc:sldMk cId="0" sldId="272"/>
        </pc:sldMkLst>
      </pc:sldChg>
      <pc:sldChg chg="del">
        <pc:chgData name="Christopher Robinson" userId="e9f3331814e4e5fa" providerId="LiveId" clId="{0A59C04B-1802-4A91-8C3E-9A06EC5D927A}" dt="2023-04-03T10:58:56.789" v="2646" actId="47"/>
        <pc:sldMkLst>
          <pc:docMk/>
          <pc:sldMk cId="0" sldId="273"/>
        </pc:sldMkLst>
      </pc:sldChg>
      <pc:sldChg chg="del">
        <pc:chgData name="Christopher Robinson" userId="e9f3331814e4e5fa" providerId="LiveId" clId="{0A59C04B-1802-4A91-8C3E-9A06EC5D927A}" dt="2023-04-03T10:58:57.373" v="2647" actId="47"/>
        <pc:sldMkLst>
          <pc:docMk/>
          <pc:sldMk cId="0" sldId="274"/>
        </pc:sldMkLst>
      </pc:sldChg>
      <pc:sldChg chg="del">
        <pc:chgData name="Christopher Robinson" userId="e9f3331814e4e5fa" providerId="LiveId" clId="{0A59C04B-1802-4A91-8C3E-9A06EC5D927A}" dt="2023-04-03T10:58:57.828" v="2648" actId="47"/>
        <pc:sldMkLst>
          <pc:docMk/>
          <pc:sldMk cId="0" sldId="275"/>
        </pc:sldMkLst>
      </pc:sldChg>
      <pc:sldChg chg="del">
        <pc:chgData name="Christopher Robinson" userId="e9f3331814e4e5fa" providerId="LiveId" clId="{0A59C04B-1802-4A91-8C3E-9A06EC5D927A}" dt="2023-04-03T10:58:58.350" v="2649" actId="47"/>
        <pc:sldMkLst>
          <pc:docMk/>
          <pc:sldMk cId="0" sldId="276"/>
        </pc:sldMkLst>
      </pc:sldChg>
      <pc:sldChg chg="del">
        <pc:chgData name="Christopher Robinson" userId="e9f3331814e4e5fa" providerId="LiveId" clId="{0A59C04B-1802-4A91-8C3E-9A06EC5D927A}" dt="2023-04-03T10:58:58.680" v="2650" actId="47"/>
        <pc:sldMkLst>
          <pc:docMk/>
          <pc:sldMk cId="0" sldId="277"/>
        </pc:sldMkLst>
      </pc:sldChg>
      <pc:sldChg chg="del">
        <pc:chgData name="Christopher Robinson" userId="e9f3331814e4e5fa" providerId="LiveId" clId="{0A59C04B-1802-4A91-8C3E-9A06EC5D927A}" dt="2023-04-03T10:58:59.044" v="2651" actId="47"/>
        <pc:sldMkLst>
          <pc:docMk/>
          <pc:sldMk cId="0" sldId="278"/>
        </pc:sldMkLst>
      </pc:sldChg>
      <pc:sldChg chg="del">
        <pc:chgData name="Christopher Robinson" userId="e9f3331814e4e5fa" providerId="LiveId" clId="{0A59C04B-1802-4A91-8C3E-9A06EC5D927A}" dt="2023-04-03T10:58:59.340" v="2652" actId="47"/>
        <pc:sldMkLst>
          <pc:docMk/>
          <pc:sldMk cId="0" sldId="279"/>
        </pc:sldMkLst>
      </pc:sldChg>
      <pc:sldChg chg="del">
        <pc:chgData name="Christopher Robinson" userId="e9f3331814e4e5fa" providerId="LiveId" clId="{0A59C04B-1802-4A91-8C3E-9A06EC5D927A}" dt="2023-04-03T10:59:00.047" v="2653" actId="47"/>
        <pc:sldMkLst>
          <pc:docMk/>
          <pc:sldMk cId="0" sldId="280"/>
        </pc:sldMkLst>
      </pc:sldChg>
      <pc:sldChg chg="del">
        <pc:chgData name="Christopher Robinson" userId="e9f3331814e4e5fa" providerId="LiveId" clId="{0A59C04B-1802-4A91-8C3E-9A06EC5D927A}" dt="2023-04-03T10:59:00.570" v="2654" actId="47"/>
        <pc:sldMkLst>
          <pc:docMk/>
          <pc:sldMk cId="0" sldId="281"/>
        </pc:sldMkLst>
      </pc:sldChg>
      <pc:sldChg chg="del">
        <pc:chgData name="Christopher Robinson" userId="e9f3331814e4e5fa" providerId="LiveId" clId="{0A59C04B-1802-4A91-8C3E-9A06EC5D927A}" dt="2023-04-03T10:59:04.035" v="2655" actId="47"/>
        <pc:sldMkLst>
          <pc:docMk/>
          <pc:sldMk cId="0" sldId="282"/>
        </pc:sldMkLst>
      </pc:sldChg>
      <pc:sldChg chg="del">
        <pc:chgData name="Christopher Robinson" userId="e9f3331814e4e5fa" providerId="LiveId" clId="{0A59C04B-1802-4A91-8C3E-9A06EC5D927A}" dt="2023-04-03T10:59:04.884" v="2656" actId="47"/>
        <pc:sldMkLst>
          <pc:docMk/>
          <pc:sldMk cId="0" sldId="283"/>
        </pc:sldMkLst>
      </pc:sldChg>
      <pc:sldChg chg="del">
        <pc:chgData name="Christopher Robinson" userId="e9f3331814e4e5fa" providerId="LiveId" clId="{0A59C04B-1802-4A91-8C3E-9A06EC5D927A}" dt="2023-04-03T10:59:05.432" v="2657" actId="47"/>
        <pc:sldMkLst>
          <pc:docMk/>
          <pc:sldMk cId="0" sldId="284"/>
        </pc:sldMkLst>
      </pc:sldChg>
      <pc:sldChg chg="del">
        <pc:chgData name="Christopher Robinson" userId="e9f3331814e4e5fa" providerId="LiveId" clId="{0A59C04B-1802-4A91-8C3E-9A06EC5D927A}" dt="2023-04-03T10:59:05.919" v="2658" actId="47"/>
        <pc:sldMkLst>
          <pc:docMk/>
          <pc:sldMk cId="0" sldId="285"/>
        </pc:sldMkLst>
      </pc:sldChg>
      <pc:sldChg chg="del">
        <pc:chgData name="Christopher Robinson" userId="e9f3331814e4e5fa" providerId="LiveId" clId="{0A59C04B-1802-4A91-8C3E-9A06EC5D927A}" dt="2023-04-03T10:59:06.407" v="2659" actId="47"/>
        <pc:sldMkLst>
          <pc:docMk/>
          <pc:sldMk cId="0" sldId="286"/>
        </pc:sldMkLst>
      </pc:sldChg>
      <pc:sldChg chg="del">
        <pc:chgData name="Christopher Robinson" userId="e9f3331814e4e5fa" providerId="LiveId" clId="{0A59C04B-1802-4A91-8C3E-9A06EC5D927A}" dt="2023-04-03T10:59:06.626" v="2660" actId="47"/>
        <pc:sldMkLst>
          <pc:docMk/>
          <pc:sldMk cId="0" sldId="287"/>
        </pc:sldMkLst>
      </pc:sldChg>
      <pc:sldChg chg="del">
        <pc:chgData name="Christopher Robinson" userId="e9f3331814e4e5fa" providerId="LiveId" clId="{0A59C04B-1802-4A91-8C3E-9A06EC5D927A}" dt="2023-04-03T10:59:07.113" v="2661" actId="47"/>
        <pc:sldMkLst>
          <pc:docMk/>
          <pc:sldMk cId="0" sldId="288"/>
        </pc:sldMkLst>
      </pc:sldChg>
      <pc:sldChg chg="del">
        <pc:chgData name="Christopher Robinson" userId="e9f3331814e4e5fa" providerId="LiveId" clId="{0A59C04B-1802-4A91-8C3E-9A06EC5D927A}" dt="2023-04-03T10:59:07.591" v="2662" actId="47"/>
        <pc:sldMkLst>
          <pc:docMk/>
          <pc:sldMk cId="0" sldId="289"/>
        </pc:sldMkLst>
      </pc:sldChg>
      <pc:sldChg chg="add del">
        <pc:chgData name="Christopher Robinson" userId="e9f3331814e4e5fa" providerId="LiveId" clId="{0A59C04B-1802-4A91-8C3E-9A06EC5D927A}" dt="2023-04-03T10:59:27.924" v="2669" actId="47"/>
        <pc:sldMkLst>
          <pc:docMk/>
          <pc:sldMk cId="0" sldId="290"/>
        </pc:sldMkLst>
      </pc:sldChg>
      <pc:sldChg chg="add del">
        <pc:chgData name="Christopher Robinson" userId="e9f3331814e4e5fa" providerId="LiveId" clId="{0A59C04B-1802-4A91-8C3E-9A06EC5D927A}" dt="2023-04-03T10:59:31.133" v="2670" actId="47"/>
        <pc:sldMkLst>
          <pc:docMk/>
          <pc:sldMk cId="0" sldId="291"/>
        </pc:sldMkLst>
      </pc:sldChg>
      <pc:sldChg chg="add del">
        <pc:chgData name="Christopher Robinson" userId="e9f3331814e4e5fa" providerId="LiveId" clId="{0A59C04B-1802-4A91-8C3E-9A06EC5D927A}" dt="2023-04-03T10:59:32.938" v="2671" actId="47"/>
        <pc:sldMkLst>
          <pc:docMk/>
          <pc:sldMk cId="0" sldId="292"/>
        </pc:sldMkLst>
      </pc:sldChg>
      <pc:sldChg chg="del">
        <pc:chgData name="Christopher Robinson" userId="e9f3331814e4e5fa" providerId="LiveId" clId="{0A59C04B-1802-4A91-8C3E-9A06EC5D927A}" dt="2023-04-03T10:59:34.511" v="2672" actId="47"/>
        <pc:sldMkLst>
          <pc:docMk/>
          <pc:sldMk cId="0" sldId="293"/>
        </pc:sldMkLst>
      </pc:sldChg>
      <pc:sldChg chg="del">
        <pc:chgData name="Christopher Robinson" userId="e9f3331814e4e5fa" providerId="LiveId" clId="{0A59C04B-1802-4A91-8C3E-9A06EC5D927A}" dt="2023-04-03T10:59:35.312" v="2673" actId="47"/>
        <pc:sldMkLst>
          <pc:docMk/>
          <pc:sldMk cId="0" sldId="294"/>
        </pc:sldMkLst>
      </pc:sldChg>
      <pc:sldChg chg="del">
        <pc:chgData name="Christopher Robinson" userId="e9f3331814e4e5fa" providerId="LiveId" clId="{0A59C04B-1802-4A91-8C3E-9A06EC5D927A}" dt="2023-04-03T10:59:36.176" v="2674" actId="47"/>
        <pc:sldMkLst>
          <pc:docMk/>
          <pc:sldMk cId="0" sldId="295"/>
        </pc:sldMkLst>
      </pc:sldChg>
      <pc:sldChg chg="del">
        <pc:chgData name="Christopher Robinson" userId="e9f3331814e4e5fa" providerId="LiveId" clId="{0A59C04B-1802-4A91-8C3E-9A06EC5D927A}" dt="2023-04-03T10:59:36.978" v="2675" actId="47"/>
        <pc:sldMkLst>
          <pc:docMk/>
          <pc:sldMk cId="0" sldId="296"/>
        </pc:sldMkLst>
      </pc:sldChg>
      <pc:sldChg chg="del">
        <pc:chgData name="Christopher Robinson" userId="e9f3331814e4e5fa" providerId="LiveId" clId="{0A59C04B-1802-4A91-8C3E-9A06EC5D927A}" dt="2023-04-03T10:59:37.591" v="2676" actId="47"/>
        <pc:sldMkLst>
          <pc:docMk/>
          <pc:sldMk cId="0" sldId="297"/>
        </pc:sldMkLst>
      </pc:sldChg>
      <pc:sldChg chg="del">
        <pc:chgData name="Christopher Robinson" userId="e9f3331814e4e5fa" providerId="LiveId" clId="{0A59C04B-1802-4A91-8C3E-9A06EC5D927A}" dt="2023-04-03T10:59:38.220" v="2677" actId="47"/>
        <pc:sldMkLst>
          <pc:docMk/>
          <pc:sldMk cId="0" sldId="298"/>
        </pc:sldMkLst>
      </pc:sldChg>
      <pc:sldChg chg="del">
        <pc:chgData name="Christopher Robinson" userId="e9f3331814e4e5fa" providerId="LiveId" clId="{0A59C04B-1802-4A91-8C3E-9A06EC5D927A}" dt="2023-04-03T10:59:38.927" v="2678" actId="47"/>
        <pc:sldMkLst>
          <pc:docMk/>
          <pc:sldMk cId="0" sldId="299"/>
        </pc:sldMkLst>
      </pc:sldChg>
      <pc:sldChg chg="del">
        <pc:chgData name="Christopher Robinson" userId="e9f3331814e4e5fa" providerId="LiveId" clId="{0A59C04B-1802-4A91-8C3E-9A06EC5D927A}" dt="2023-04-03T10:59:39.445" v="2679" actId="47"/>
        <pc:sldMkLst>
          <pc:docMk/>
          <pc:sldMk cId="0" sldId="300"/>
        </pc:sldMkLst>
      </pc:sldChg>
      <pc:sldChg chg="del">
        <pc:chgData name="Christopher Robinson" userId="e9f3331814e4e5fa" providerId="LiveId" clId="{0A59C04B-1802-4A91-8C3E-9A06EC5D927A}" dt="2023-04-03T10:59:39.901" v="2680" actId="47"/>
        <pc:sldMkLst>
          <pc:docMk/>
          <pc:sldMk cId="0" sldId="301"/>
        </pc:sldMkLst>
      </pc:sldChg>
      <pc:sldChg chg="del">
        <pc:chgData name="Christopher Robinson" userId="e9f3331814e4e5fa" providerId="LiveId" clId="{0A59C04B-1802-4A91-8C3E-9A06EC5D927A}" dt="2023-04-03T10:59:40.357" v="2681" actId="47"/>
        <pc:sldMkLst>
          <pc:docMk/>
          <pc:sldMk cId="0" sldId="302"/>
        </pc:sldMkLst>
      </pc:sldChg>
      <pc:sldChg chg="del">
        <pc:chgData name="Christopher Robinson" userId="e9f3331814e4e5fa" providerId="LiveId" clId="{0A59C04B-1802-4A91-8C3E-9A06EC5D927A}" dt="2023-04-03T10:59:40.744" v="2682" actId="47"/>
        <pc:sldMkLst>
          <pc:docMk/>
          <pc:sldMk cId="0" sldId="303"/>
        </pc:sldMkLst>
      </pc:sldChg>
      <pc:sldChg chg="del">
        <pc:chgData name="Christopher Robinson" userId="e9f3331814e4e5fa" providerId="LiveId" clId="{0A59C04B-1802-4A91-8C3E-9A06EC5D927A}" dt="2023-04-03T10:59:41.300" v="2683" actId="47"/>
        <pc:sldMkLst>
          <pc:docMk/>
          <pc:sldMk cId="0" sldId="304"/>
        </pc:sldMkLst>
      </pc:sldChg>
      <pc:sldChg chg="del">
        <pc:chgData name="Christopher Robinson" userId="e9f3331814e4e5fa" providerId="LiveId" clId="{0A59C04B-1802-4A91-8C3E-9A06EC5D927A}" dt="2023-04-03T10:59:41.709" v="2684" actId="47"/>
        <pc:sldMkLst>
          <pc:docMk/>
          <pc:sldMk cId="0" sldId="305"/>
        </pc:sldMkLst>
      </pc:sldChg>
      <pc:sldChg chg="del">
        <pc:chgData name="Christopher Robinson" userId="e9f3331814e4e5fa" providerId="LiveId" clId="{0A59C04B-1802-4A91-8C3E-9A06EC5D927A}" dt="2023-04-03T10:59:42.118" v="2685" actId="47"/>
        <pc:sldMkLst>
          <pc:docMk/>
          <pc:sldMk cId="0" sldId="306"/>
        </pc:sldMkLst>
      </pc:sldChg>
      <pc:sldChg chg="del">
        <pc:chgData name="Christopher Robinson" userId="e9f3331814e4e5fa" providerId="LiveId" clId="{0A59C04B-1802-4A91-8C3E-9A06EC5D927A}" dt="2023-04-03T10:59:42.488" v="2686" actId="47"/>
        <pc:sldMkLst>
          <pc:docMk/>
          <pc:sldMk cId="0" sldId="307"/>
        </pc:sldMkLst>
      </pc:sldChg>
      <pc:sldChg chg="del">
        <pc:chgData name="Christopher Robinson" userId="e9f3331814e4e5fa" providerId="LiveId" clId="{0A59C04B-1802-4A91-8C3E-9A06EC5D927A}" dt="2023-04-03T10:59:42.950" v="2687" actId="47"/>
        <pc:sldMkLst>
          <pc:docMk/>
          <pc:sldMk cId="0" sldId="308"/>
        </pc:sldMkLst>
      </pc:sldChg>
      <pc:sldChg chg="del">
        <pc:chgData name="Christopher Robinson" userId="e9f3331814e4e5fa" providerId="LiveId" clId="{0A59C04B-1802-4A91-8C3E-9A06EC5D927A}" dt="2023-04-03T10:59:43.424" v="2688" actId="47"/>
        <pc:sldMkLst>
          <pc:docMk/>
          <pc:sldMk cId="0" sldId="309"/>
        </pc:sldMkLst>
      </pc:sldChg>
      <pc:sldChg chg="del">
        <pc:chgData name="Christopher Robinson" userId="e9f3331814e4e5fa" providerId="LiveId" clId="{0A59C04B-1802-4A91-8C3E-9A06EC5D927A}" dt="2023-04-03T10:59:43.878" v="2689" actId="47"/>
        <pc:sldMkLst>
          <pc:docMk/>
          <pc:sldMk cId="0" sldId="310"/>
        </pc:sldMkLst>
      </pc:sldChg>
      <pc:sldChg chg="del">
        <pc:chgData name="Christopher Robinson" userId="e9f3331814e4e5fa" providerId="LiveId" clId="{0A59C04B-1802-4A91-8C3E-9A06EC5D927A}" dt="2023-04-03T10:59:44.900" v="2690" actId="47"/>
        <pc:sldMkLst>
          <pc:docMk/>
          <pc:sldMk cId="0" sldId="311"/>
        </pc:sldMkLst>
      </pc:sldChg>
      <pc:sldChg chg="addSp delSp modSp new mod modClrScheme addCm delCm chgLayout">
        <pc:chgData name="Christopher Robinson" userId="e9f3331814e4e5fa" providerId="LiveId" clId="{0A59C04B-1802-4A91-8C3E-9A06EC5D927A}" dt="2023-04-03T11:17:23.539" v="2883" actId="1076"/>
        <pc:sldMkLst>
          <pc:docMk/>
          <pc:sldMk cId="3010749455" sldId="312"/>
        </pc:sldMkLst>
        <pc:spChg chg="mod ord">
          <ac:chgData name="Christopher Robinson" userId="e9f3331814e4e5fa" providerId="LiveId" clId="{0A59C04B-1802-4A91-8C3E-9A06EC5D927A}" dt="2023-04-03T11:17:23.539" v="2883" actId="1076"/>
          <ac:spMkLst>
            <pc:docMk/>
            <pc:sldMk cId="3010749455" sldId="312"/>
            <ac:spMk id="2" creationId="{B900AC0F-B6B8-8229-C76A-897CD74D03F6}"/>
          </ac:spMkLst>
        </pc:spChg>
        <pc:spChg chg="add del mod ord">
          <ac:chgData name="Christopher Robinson" userId="e9f3331814e4e5fa" providerId="LiveId" clId="{0A59C04B-1802-4A91-8C3E-9A06EC5D927A}" dt="2023-04-03T10:50:23.152" v="2237" actId="700"/>
          <ac:spMkLst>
            <pc:docMk/>
            <pc:sldMk cId="3010749455" sldId="312"/>
            <ac:spMk id="3" creationId="{1D60D0B6-BA18-C5AC-7BE1-C93A2848DEB8}"/>
          </ac:spMkLst>
        </pc:spChg>
        <pc:spChg chg="add del mod ord">
          <ac:chgData name="Christopher Robinson" userId="e9f3331814e4e5fa" providerId="LiveId" clId="{0A59C04B-1802-4A91-8C3E-9A06EC5D927A}" dt="2023-04-03T10:50:34.772" v="2242" actId="700"/>
          <ac:spMkLst>
            <pc:docMk/>
            <pc:sldMk cId="3010749455" sldId="312"/>
            <ac:spMk id="4" creationId="{CEE9896F-D574-2EB4-E4F7-DCE6F8176C35}"/>
          </ac:spMkLst>
        </pc:spChg>
        <pc:spChg chg="add del mod ord">
          <ac:chgData name="Christopher Robinson" userId="e9f3331814e4e5fa" providerId="LiveId" clId="{0A59C04B-1802-4A91-8C3E-9A06EC5D927A}" dt="2023-04-03T10:51:22.151" v="2246" actId="700"/>
          <ac:spMkLst>
            <pc:docMk/>
            <pc:sldMk cId="3010749455" sldId="312"/>
            <ac:spMk id="5" creationId="{92612D43-DEB8-53DD-33B3-5ECEBD179C3F}"/>
          </ac:spMkLst>
        </pc:spChg>
        <pc:picChg chg="add mod">
          <ac:chgData name="Christopher Robinson" userId="e9f3331814e4e5fa" providerId="LiveId" clId="{0A59C04B-1802-4A91-8C3E-9A06EC5D927A}" dt="2023-04-03T11:17:16.888" v="2882" actId="14100"/>
          <ac:picMkLst>
            <pc:docMk/>
            <pc:sldMk cId="3010749455" sldId="312"/>
            <ac:picMk id="2050" creationId="{1ABBA665-2D27-FA6B-22C9-B0DB3B21F6BB}"/>
          </ac:picMkLst>
        </pc:picChg>
        <pc:extLst>
          <p:ext xmlns:p="http://schemas.openxmlformats.org/presentationml/2006/main" uri="{D6D511B9-2390-475A-947B-AFAB55BFBCF1}">
            <pc226:cmChg xmlns:pc226="http://schemas.microsoft.com/office/powerpoint/2022/06/main/command" chg="add del">
              <pc226:chgData name="Christopher Robinson" userId="e9f3331814e4e5fa" providerId="LiveId" clId="{0A59C04B-1802-4A91-8C3E-9A06EC5D927A}" dt="2023-04-03T10:52:47.692" v="2252"/>
              <pc2:cmMkLst xmlns:pc2="http://schemas.microsoft.com/office/powerpoint/2019/9/main/command">
                <pc:docMk/>
                <pc:sldMk cId="3010749455" sldId="312"/>
                <pc2:cmMk id="{9B4F7EFB-87E7-47DE-A464-2504C2133EC5}"/>
              </pc2:cmMkLst>
            </pc226:cmChg>
          </p:ext>
        </pc:extLst>
      </pc:sldChg>
      <pc:sldChg chg="addSp delSp modSp new mod">
        <pc:chgData name="Christopher Robinson" userId="e9f3331814e4e5fa" providerId="LiveId" clId="{0A59C04B-1802-4A91-8C3E-9A06EC5D927A}" dt="2023-04-03T11:16:46.833" v="2879" actId="20577"/>
        <pc:sldMkLst>
          <pc:docMk/>
          <pc:sldMk cId="807912003" sldId="313"/>
        </pc:sldMkLst>
        <pc:spChg chg="add del mod">
          <ac:chgData name="Christopher Robinson" userId="e9f3331814e4e5fa" providerId="LiveId" clId="{0A59C04B-1802-4A91-8C3E-9A06EC5D927A}" dt="2023-04-03T11:16:46.833" v="2879" actId="20577"/>
          <ac:spMkLst>
            <pc:docMk/>
            <pc:sldMk cId="807912003" sldId="313"/>
            <ac:spMk id="2" creationId="{6EB21B07-3DD1-4005-8270-4AB5FEC4AEF8}"/>
          </ac:spMkLst>
        </pc:spChg>
        <pc:spChg chg="add del mod">
          <ac:chgData name="Christopher Robinson" userId="e9f3331814e4e5fa" providerId="LiveId" clId="{0A59C04B-1802-4A91-8C3E-9A06EC5D927A}" dt="2023-04-03T10:57:46.194" v="2629" actId="21"/>
          <ac:spMkLst>
            <pc:docMk/>
            <pc:sldMk cId="807912003" sldId="313"/>
            <ac:spMk id="4" creationId="{474DBC23-FE96-D276-3DC8-4349B2131BAC}"/>
          </ac:spMkLst>
        </pc:spChg>
      </pc:sldChg>
      <pc:sldChg chg="new del">
        <pc:chgData name="Christopher Robinson" userId="e9f3331814e4e5fa" providerId="LiveId" clId="{0A59C04B-1802-4A91-8C3E-9A06EC5D927A}" dt="2023-04-03T10:51:36.956" v="2248" actId="47"/>
        <pc:sldMkLst>
          <pc:docMk/>
          <pc:sldMk cId="4262325073" sldId="313"/>
        </pc:sldMkLst>
      </pc:sldChg>
      <pc:sldChg chg="addSp modSp new mod">
        <pc:chgData name="Christopher Robinson" userId="e9f3331814e4e5fa" providerId="LiveId" clId="{0A59C04B-1802-4A91-8C3E-9A06EC5D927A}" dt="2023-04-03T11:08:59.151" v="2725" actId="1076"/>
        <pc:sldMkLst>
          <pc:docMk/>
          <pc:sldMk cId="3788714425" sldId="314"/>
        </pc:sldMkLst>
        <pc:spChg chg="mod">
          <ac:chgData name="Christopher Robinson" userId="e9f3331814e4e5fa" providerId="LiveId" clId="{0A59C04B-1802-4A91-8C3E-9A06EC5D927A}" dt="2023-04-03T11:08:59.151" v="2725" actId="1076"/>
          <ac:spMkLst>
            <pc:docMk/>
            <pc:sldMk cId="3788714425" sldId="314"/>
            <ac:spMk id="2" creationId="{2EEA11AB-DB65-AC4B-6CD0-982BAA676DBF}"/>
          </ac:spMkLst>
        </pc:spChg>
        <pc:picChg chg="add mod">
          <ac:chgData name="Christopher Robinson" userId="e9f3331814e4e5fa" providerId="LiveId" clId="{0A59C04B-1802-4A91-8C3E-9A06EC5D927A}" dt="2023-04-03T11:07:21.369" v="2713" actId="1076"/>
          <ac:picMkLst>
            <pc:docMk/>
            <pc:sldMk cId="3788714425" sldId="314"/>
            <ac:picMk id="4" creationId="{D45ACD1C-2013-289C-631B-1B8CA3C9CF5E}"/>
          </ac:picMkLst>
        </pc:picChg>
        <pc:picChg chg="add mod">
          <ac:chgData name="Christopher Robinson" userId="e9f3331814e4e5fa" providerId="LiveId" clId="{0A59C04B-1802-4A91-8C3E-9A06EC5D927A}" dt="2023-04-03T11:08:51.239" v="2724" actId="1076"/>
          <ac:picMkLst>
            <pc:docMk/>
            <pc:sldMk cId="3788714425" sldId="314"/>
            <ac:picMk id="6" creationId="{C743873B-6225-9C88-192E-007625CB6869}"/>
          </ac:picMkLst>
        </pc:picChg>
        <pc:picChg chg="add mod">
          <ac:chgData name="Christopher Robinson" userId="e9f3331814e4e5fa" providerId="LiveId" clId="{0A59C04B-1802-4A91-8C3E-9A06EC5D927A}" dt="2023-04-03T11:08:47.889" v="2723" actId="14100"/>
          <ac:picMkLst>
            <pc:docMk/>
            <pc:sldMk cId="3788714425" sldId="314"/>
            <ac:picMk id="8" creationId="{F88113A2-486F-8DF2-4BED-AE375A28DE1E}"/>
          </ac:picMkLst>
        </pc:picChg>
      </pc:sldChg>
      <pc:sldChg chg="addSp modSp new mod">
        <pc:chgData name="Christopher Robinson" userId="e9f3331814e4e5fa" providerId="LiveId" clId="{0A59C04B-1802-4A91-8C3E-9A06EC5D927A}" dt="2023-04-03T11:10:54.951" v="2758" actId="1076"/>
        <pc:sldMkLst>
          <pc:docMk/>
          <pc:sldMk cId="1190448780" sldId="315"/>
        </pc:sldMkLst>
        <pc:spChg chg="mod">
          <ac:chgData name="Christopher Robinson" userId="e9f3331814e4e5fa" providerId="LiveId" clId="{0A59C04B-1802-4A91-8C3E-9A06EC5D927A}" dt="2023-04-03T11:09:31.171" v="2746" actId="20577"/>
          <ac:spMkLst>
            <pc:docMk/>
            <pc:sldMk cId="1190448780" sldId="315"/>
            <ac:spMk id="2" creationId="{9A9EA039-C69F-CC7A-425B-1A5F913676AD}"/>
          </ac:spMkLst>
        </pc:spChg>
        <pc:picChg chg="add mod">
          <ac:chgData name="Christopher Robinson" userId="e9f3331814e4e5fa" providerId="LiveId" clId="{0A59C04B-1802-4A91-8C3E-9A06EC5D927A}" dt="2023-04-03T11:10:07.108" v="2750" actId="1076"/>
          <ac:picMkLst>
            <pc:docMk/>
            <pc:sldMk cId="1190448780" sldId="315"/>
            <ac:picMk id="4" creationId="{A1AE88E7-AD4D-C458-F0A3-3879D5B58AA2}"/>
          </ac:picMkLst>
        </pc:picChg>
        <pc:picChg chg="add mod">
          <ac:chgData name="Christopher Robinson" userId="e9f3331814e4e5fa" providerId="LiveId" clId="{0A59C04B-1802-4A91-8C3E-9A06EC5D927A}" dt="2023-04-03T11:10:41.009" v="2753" actId="108"/>
          <ac:picMkLst>
            <pc:docMk/>
            <pc:sldMk cId="1190448780" sldId="315"/>
            <ac:picMk id="6" creationId="{E3A9F8AB-63EC-9109-4D23-3272D789F23C}"/>
          </ac:picMkLst>
        </pc:picChg>
        <pc:picChg chg="add mod">
          <ac:chgData name="Christopher Robinson" userId="e9f3331814e4e5fa" providerId="LiveId" clId="{0A59C04B-1802-4A91-8C3E-9A06EC5D927A}" dt="2023-04-03T11:10:54.951" v="2758" actId="1076"/>
          <ac:picMkLst>
            <pc:docMk/>
            <pc:sldMk cId="1190448780" sldId="315"/>
            <ac:picMk id="8" creationId="{3FA50C4D-D5D5-D5C4-8A8D-063D8CC7F6D2}"/>
          </ac:picMkLst>
        </pc:picChg>
      </pc:sldChg>
      <pc:sldChg chg="addSp modSp new mod">
        <pc:chgData name="Christopher Robinson" userId="e9f3331814e4e5fa" providerId="LiveId" clId="{0A59C04B-1802-4A91-8C3E-9A06EC5D927A}" dt="2023-04-03T11:12:49.883" v="2773" actId="14100"/>
        <pc:sldMkLst>
          <pc:docMk/>
          <pc:sldMk cId="534026786" sldId="316"/>
        </pc:sldMkLst>
        <pc:spChg chg="mod">
          <ac:chgData name="Christopher Robinson" userId="e9f3331814e4e5fa" providerId="LiveId" clId="{0A59C04B-1802-4A91-8C3E-9A06EC5D927A}" dt="2023-04-03T11:11:30.408" v="2762" actId="20577"/>
          <ac:spMkLst>
            <pc:docMk/>
            <pc:sldMk cId="534026786" sldId="316"/>
            <ac:spMk id="2" creationId="{0F3363CC-EC4D-610C-2D25-534FB1B61826}"/>
          </ac:spMkLst>
        </pc:spChg>
        <pc:picChg chg="add mod">
          <ac:chgData name="Christopher Robinson" userId="e9f3331814e4e5fa" providerId="LiveId" clId="{0A59C04B-1802-4A91-8C3E-9A06EC5D927A}" dt="2023-04-03T11:11:43.339" v="2765" actId="1076"/>
          <ac:picMkLst>
            <pc:docMk/>
            <pc:sldMk cId="534026786" sldId="316"/>
            <ac:picMk id="4" creationId="{8923C52E-D0F1-597C-CA9E-E626F8E71C22}"/>
          </ac:picMkLst>
        </pc:picChg>
        <pc:picChg chg="add mod">
          <ac:chgData name="Christopher Robinson" userId="e9f3331814e4e5fa" providerId="LiveId" clId="{0A59C04B-1802-4A91-8C3E-9A06EC5D927A}" dt="2023-04-03T11:12:04.203" v="2767" actId="1076"/>
          <ac:picMkLst>
            <pc:docMk/>
            <pc:sldMk cId="534026786" sldId="316"/>
            <ac:picMk id="6" creationId="{F98C9265-F098-6343-0B25-855C207854B0}"/>
          </ac:picMkLst>
        </pc:picChg>
        <pc:picChg chg="add mod">
          <ac:chgData name="Christopher Robinson" userId="e9f3331814e4e5fa" providerId="LiveId" clId="{0A59C04B-1802-4A91-8C3E-9A06EC5D927A}" dt="2023-04-03T11:12:49.883" v="2773" actId="14100"/>
          <ac:picMkLst>
            <pc:docMk/>
            <pc:sldMk cId="534026786" sldId="316"/>
            <ac:picMk id="8" creationId="{32523AFD-40BB-356E-D8AF-8057209E8A35}"/>
          </ac:picMkLst>
        </pc:picChg>
      </pc:sldChg>
      <pc:sldChg chg="addSp modSp new mod">
        <pc:chgData name="Christopher Robinson" userId="e9f3331814e4e5fa" providerId="LiveId" clId="{0A59C04B-1802-4A91-8C3E-9A06EC5D927A}" dt="2023-04-03T11:14:44.441" v="2813" actId="1076"/>
        <pc:sldMkLst>
          <pc:docMk/>
          <pc:sldMk cId="1342797606" sldId="317"/>
        </pc:sldMkLst>
        <pc:spChg chg="mod">
          <ac:chgData name="Christopher Robinson" userId="e9f3331814e4e5fa" providerId="LiveId" clId="{0A59C04B-1802-4A91-8C3E-9A06EC5D927A}" dt="2023-04-03T11:13:24.525" v="2804" actId="20577"/>
          <ac:spMkLst>
            <pc:docMk/>
            <pc:sldMk cId="1342797606" sldId="317"/>
            <ac:spMk id="2" creationId="{94FA6D50-6469-DAE7-94BA-B992F65A56F6}"/>
          </ac:spMkLst>
        </pc:spChg>
        <pc:picChg chg="add mod">
          <ac:chgData name="Christopher Robinson" userId="e9f3331814e4e5fa" providerId="LiveId" clId="{0A59C04B-1802-4A91-8C3E-9A06EC5D927A}" dt="2023-04-03T11:14:01.510" v="2807" actId="1076"/>
          <ac:picMkLst>
            <pc:docMk/>
            <pc:sldMk cId="1342797606" sldId="317"/>
            <ac:picMk id="4" creationId="{0F55C2E3-7ABF-FF6A-AFFE-1FF2E1C54A71}"/>
          </ac:picMkLst>
        </pc:picChg>
        <pc:picChg chg="add mod">
          <ac:chgData name="Christopher Robinson" userId="e9f3331814e4e5fa" providerId="LiveId" clId="{0A59C04B-1802-4A91-8C3E-9A06EC5D927A}" dt="2023-04-03T11:14:20.263" v="2809" actId="1076"/>
          <ac:picMkLst>
            <pc:docMk/>
            <pc:sldMk cId="1342797606" sldId="317"/>
            <ac:picMk id="6" creationId="{6A86F4EE-6FCF-FF30-A5B9-72107262D857}"/>
          </ac:picMkLst>
        </pc:picChg>
        <pc:picChg chg="add mod">
          <ac:chgData name="Christopher Robinson" userId="e9f3331814e4e5fa" providerId="LiveId" clId="{0A59C04B-1802-4A91-8C3E-9A06EC5D927A}" dt="2023-04-03T11:14:44.441" v="2813" actId="1076"/>
          <ac:picMkLst>
            <pc:docMk/>
            <pc:sldMk cId="1342797606" sldId="317"/>
            <ac:picMk id="8" creationId="{8D73FFFF-63C2-AE97-020A-6D8F11B46B2D}"/>
          </ac:picMkLst>
        </pc:picChg>
      </pc:sldChg>
      <pc:sldChg chg="addSp modSp new mod">
        <pc:chgData name="Christopher Robinson" userId="e9f3331814e4e5fa" providerId="LiveId" clId="{0A59C04B-1802-4A91-8C3E-9A06EC5D927A}" dt="2023-04-03T11:16:07.346" v="2856" actId="14100"/>
        <pc:sldMkLst>
          <pc:docMk/>
          <pc:sldMk cId="604661152" sldId="318"/>
        </pc:sldMkLst>
        <pc:spChg chg="mod">
          <ac:chgData name="Christopher Robinson" userId="e9f3331814e4e5fa" providerId="LiveId" clId="{0A59C04B-1802-4A91-8C3E-9A06EC5D927A}" dt="2023-04-03T11:15:56.945" v="2852" actId="20577"/>
          <ac:spMkLst>
            <pc:docMk/>
            <pc:sldMk cId="604661152" sldId="318"/>
            <ac:spMk id="2" creationId="{F0DB75EF-5738-4ACE-1222-E2A125A9CC40}"/>
          </ac:spMkLst>
        </pc:spChg>
        <pc:picChg chg="add mod">
          <ac:chgData name="Christopher Robinson" userId="e9f3331814e4e5fa" providerId="LiveId" clId="{0A59C04B-1802-4A91-8C3E-9A06EC5D927A}" dt="2023-04-03T11:16:07.346" v="2856" actId="14100"/>
          <ac:picMkLst>
            <pc:docMk/>
            <pc:sldMk cId="604661152" sldId="318"/>
            <ac:picMk id="4" creationId="{9C94CAE5-0EB2-5F27-8660-4BC28E17D424}"/>
          </ac:picMkLst>
        </pc:picChg>
      </pc:sldChg>
      <pc:sldChg chg="new del">
        <pc:chgData name="Christopher Robinson" userId="e9f3331814e4e5fa" providerId="LiveId" clId="{0A59C04B-1802-4A91-8C3E-9A06EC5D927A}" dt="2023-04-03T11:24:07.854" v="2926" actId="680"/>
        <pc:sldMkLst>
          <pc:docMk/>
          <pc:sldMk cId="86615210" sldId="319"/>
        </pc:sldMkLst>
      </pc:sldChg>
      <pc:sldChg chg="modSp new mod modClrScheme chgLayout">
        <pc:chgData name="Christopher Robinson" userId="e9f3331814e4e5fa" providerId="LiveId" clId="{0A59C04B-1802-4A91-8C3E-9A06EC5D927A}" dt="2023-04-03T11:32:25.829" v="3419" actId="700"/>
        <pc:sldMkLst>
          <pc:docMk/>
          <pc:sldMk cId="1620392286" sldId="319"/>
        </pc:sldMkLst>
        <pc:spChg chg="mod ord">
          <ac:chgData name="Christopher Robinson" userId="e9f3331814e4e5fa" providerId="LiveId" clId="{0A59C04B-1802-4A91-8C3E-9A06EC5D927A}" dt="2023-04-03T11:32:25.829" v="3419" actId="700"/>
          <ac:spMkLst>
            <pc:docMk/>
            <pc:sldMk cId="1620392286" sldId="319"/>
            <ac:spMk id="2" creationId="{B53535B3-0E13-EA55-0EB5-608AD8FC1FDA}"/>
          </ac:spMkLst>
        </pc:spChg>
        <pc:spChg chg="mod ord">
          <ac:chgData name="Christopher Robinson" userId="e9f3331814e4e5fa" providerId="LiveId" clId="{0A59C04B-1802-4A91-8C3E-9A06EC5D927A}" dt="2023-04-03T11:32:25.829" v="3419" actId="700"/>
          <ac:spMkLst>
            <pc:docMk/>
            <pc:sldMk cId="1620392286" sldId="319"/>
            <ac:spMk id="3" creationId="{F9DFF7A6-11B3-A089-B8E5-CE5DE269E4AF}"/>
          </ac:spMkLst>
        </pc:spChg>
        <pc:spChg chg="mod ord">
          <ac:chgData name="Christopher Robinson" userId="e9f3331814e4e5fa" providerId="LiveId" clId="{0A59C04B-1802-4A91-8C3E-9A06EC5D927A}" dt="2023-04-03T11:32:25.829" v="3419" actId="700"/>
          <ac:spMkLst>
            <pc:docMk/>
            <pc:sldMk cId="1620392286" sldId="319"/>
            <ac:spMk id="4" creationId="{E9237EEF-2E59-FC9F-13D3-22D5309317D6}"/>
          </ac:spMkLst>
        </pc:spChg>
        <pc:spChg chg="mod ord">
          <ac:chgData name="Christopher Robinson" userId="e9f3331814e4e5fa" providerId="LiveId" clId="{0A59C04B-1802-4A91-8C3E-9A06EC5D927A}" dt="2023-04-03T11:32:25.829" v="3419" actId="700"/>
          <ac:spMkLst>
            <pc:docMk/>
            <pc:sldMk cId="1620392286" sldId="319"/>
            <ac:spMk id="5" creationId="{E7915E5F-80BB-ACF9-4B32-9B33FF6F27D9}"/>
          </ac:spMkLst>
        </pc:spChg>
        <pc:spChg chg="mod ord">
          <ac:chgData name="Christopher Robinson" userId="e9f3331814e4e5fa" providerId="LiveId" clId="{0A59C04B-1802-4A91-8C3E-9A06EC5D927A}" dt="2023-04-03T11:32:25.829" v="3419" actId="700"/>
          <ac:spMkLst>
            <pc:docMk/>
            <pc:sldMk cId="1620392286" sldId="319"/>
            <ac:spMk id="6" creationId="{DD4DC8A5-6008-3E3A-5DE3-DE71A925D906}"/>
          </ac:spMkLst>
        </pc:spChg>
        <pc:spChg chg="mod ord">
          <ac:chgData name="Christopher Robinson" userId="e9f3331814e4e5fa" providerId="LiveId" clId="{0A59C04B-1802-4A91-8C3E-9A06EC5D927A}" dt="2023-04-03T11:32:25.829" v="3419" actId="700"/>
          <ac:spMkLst>
            <pc:docMk/>
            <pc:sldMk cId="1620392286" sldId="319"/>
            <ac:spMk id="7" creationId="{6B810266-8B89-8106-C9B1-257ED61CB7B9}"/>
          </ac:spMkLst>
        </pc:spChg>
        <pc:spChg chg="mod ord">
          <ac:chgData name="Christopher Robinson" userId="e9f3331814e4e5fa" providerId="LiveId" clId="{0A59C04B-1802-4A91-8C3E-9A06EC5D927A}" dt="2023-04-03T11:32:25.829" v="3419" actId="700"/>
          <ac:spMkLst>
            <pc:docMk/>
            <pc:sldMk cId="1620392286" sldId="319"/>
            <ac:spMk id="8" creationId="{50E5D332-60D2-3F83-208E-35DEB3E118E6}"/>
          </ac:spMkLst>
        </pc:spChg>
      </pc:sldChg>
      <pc:sldChg chg="addSp delSp modSp new del mod modClrScheme chgLayout">
        <pc:chgData name="Christopher Robinson" userId="e9f3331814e4e5fa" providerId="LiveId" clId="{0A59C04B-1802-4A91-8C3E-9A06EC5D927A}" dt="2023-04-03T11:23:59.213" v="2924" actId="2696"/>
        <pc:sldMkLst>
          <pc:docMk/>
          <pc:sldMk cId="2836486163" sldId="319"/>
        </pc:sldMkLst>
        <pc:spChg chg="add mod ord">
          <ac:chgData name="Christopher Robinson" userId="e9f3331814e4e5fa" providerId="LiveId" clId="{0A59C04B-1802-4A91-8C3E-9A06EC5D927A}" dt="2023-04-03T11:23:39.076" v="2923" actId="700"/>
          <ac:spMkLst>
            <pc:docMk/>
            <pc:sldMk cId="2836486163" sldId="319"/>
            <ac:spMk id="2" creationId="{598DDA43-2091-3102-1768-7C647346E4CE}"/>
          </ac:spMkLst>
        </pc:spChg>
        <pc:spChg chg="add del mod">
          <ac:chgData name="Christopher Robinson" userId="e9f3331814e4e5fa" providerId="LiveId" clId="{0A59C04B-1802-4A91-8C3E-9A06EC5D927A}" dt="2023-04-03T11:23:25.186" v="2921" actId="21"/>
          <ac:spMkLst>
            <pc:docMk/>
            <pc:sldMk cId="2836486163" sldId="319"/>
            <ac:spMk id="3" creationId="{97F0C61B-0CFB-2A95-954D-EBFCC5938CB4}"/>
          </ac:spMkLst>
        </pc:spChg>
      </pc:sldChg>
      <pc:sldMasterChg chg="addSldLayout delSldLayout">
        <pc:chgData name="Christopher Robinson" userId="e9f3331814e4e5fa" providerId="LiveId" clId="{0A59C04B-1802-4A91-8C3E-9A06EC5D927A}" dt="2023-04-03T10:59:34.511" v="2672" actId="47"/>
        <pc:sldMasterMkLst>
          <pc:docMk/>
          <pc:sldMasterMk cId="0" sldId="2147483683"/>
        </pc:sldMasterMkLst>
        <pc:sldLayoutChg chg="del">
          <pc:chgData name="Christopher Robinson" userId="e9f3331814e4e5fa" providerId="LiveId" clId="{0A59C04B-1802-4A91-8C3E-9A06EC5D927A}" dt="2023-04-03T10:58:58.680" v="2650" actId="47"/>
          <pc:sldLayoutMkLst>
            <pc:docMk/>
            <pc:sldMasterMk cId="0" sldId="2147483683"/>
            <pc:sldLayoutMk cId="0" sldId="2147483651"/>
          </pc:sldLayoutMkLst>
        </pc:sldLayoutChg>
        <pc:sldLayoutChg chg="del">
          <pc:chgData name="Christopher Robinson" userId="e9f3331814e4e5fa" providerId="LiveId" clId="{0A59C04B-1802-4A91-8C3E-9A06EC5D927A}" dt="2023-04-03T10:58:53.392" v="2644" actId="47"/>
          <pc:sldLayoutMkLst>
            <pc:docMk/>
            <pc:sldMasterMk cId="0" sldId="2147483683"/>
            <pc:sldLayoutMk cId="0" sldId="2147483657"/>
          </pc:sldLayoutMkLst>
        </pc:sldLayoutChg>
        <pc:sldLayoutChg chg="del">
          <pc:chgData name="Christopher Robinson" userId="e9f3331814e4e5fa" providerId="LiveId" clId="{0A59C04B-1802-4A91-8C3E-9A06EC5D927A}" dt="2023-04-03T10:51:36.956" v="2248" actId="47"/>
          <pc:sldLayoutMkLst>
            <pc:docMk/>
            <pc:sldMasterMk cId="0" sldId="2147483683"/>
            <pc:sldLayoutMk cId="0" sldId="2147483658"/>
          </pc:sldLayoutMkLst>
        </pc:sldLayoutChg>
        <pc:sldLayoutChg chg="del">
          <pc:chgData name="Christopher Robinson" userId="e9f3331814e4e5fa" providerId="LiveId" clId="{0A59C04B-1802-4A91-8C3E-9A06EC5D927A}" dt="2023-04-03T10:59:04.884" v="2656" actId="47"/>
          <pc:sldLayoutMkLst>
            <pc:docMk/>
            <pc:sldMasterMk cId="0" sldId="2147483683"/>
            <pc:sldLayoutMk cId="0" sldId="2147483660"/>
          </pc:sldLayoutMkLst>
        </pc:sldLayoutChg>
        <pc:sldLayoutChg chg="del">
          <pc:chgData name="Christopher Robinson" userId="e9f3331814e4e5fa" providerId="LiveId" clId="{0A59C04B-1802-4A91-8C3E-9A06EC5D927A}" dt="2023-04-03T10:58:49.420" v="2641" actId="47"/>
          <pc:sldLayoutMkLst>
            <pc:docMk/>
            <pc:sldMasterMk cId="0" sldId="2147483683"/>
            <pc:sldLayoutMk cId="0" sldId="2147483661"/>
          </pc:sldLayoutMkLst>
        </pc:sldLayoutChg>
        <pc:sldLayoutChg chg="add del">
          <pc:chgData name="Christopher Robinson" userId="e9f3331814e4e5fa" providerId="LiveId" clId="{0A59C04B-1802-4A91-8C3E-9A06EC5D927A}" dt="2023-04-03T10:59:31.133" v="2670" actId="47"/>
          <pc:sldLayoutMkLst>
            <pc:docMk/>
            <pc:sldMasterMk cId="0" sldId="2147483683"/>
            <pc:sldLayoutMk cId="0" sldId="2147483662"/>
          </pc:sldLayoutMkLst>
        </pc:sldLayoutChg>
        <pc:sldLayoutChg chg="del">
          <pc:chgData name="Christopher Robinson" userId="e9f3331814e4e5fa" providerId="LiveId" clId="{0A59C04B-1802-4A91-8C3E-9A06EC5D927A}" dt="2023-04-03T10:58:52.559" v="2643" actId="47"/>
          <pc:sldLayoutMkLst>
            <pc:docMk/>
            <pc:sldMasterMk cId="0" sldId="2147483683"/>
            <pc:sldLayoutMk cId="0" sldId="2147483664"/>
          </pc:sldLayoutMkLst>
        </pc:sldLayoutChg>
        <pc:sldLayoutChg chg="add del">
          <pc:chgData name="Christopher Robinson" userId="e9f3331814e4e5fa" providerId="LiveId" clId="{0A59C04B-1802-4A91-8C3E-9A06EC5D927A}" dt="2023-04-03T10:59:32.938" v="2671" actId="47"/>
          <pc:sldLayoutMkLst>
            <pc:docMk/>
            <pc:sldMasterMk cId="0" sldId="2147483683"/>
            <pc:sldLayoutMk cId="0" sldId="2147483665"/>
          </pc:sldLayoutMkLst>
        </pc:sldLayoutChg>
        <pc:sldLayoutChg chg="del">
          <pc:chgData name="Christopher Robinson" userId="e9f3331814e4e5fa" providerId="LiveId" clId="{0A59C04B-1802-4A91-8C3E-9A06EC5D927A}" dt="2023-04-03T10:58:57.828" v="2648" actId="47"/>
          <pc:sldLayoutMkLst>
            <pc:docMk/>
            <pc:sldMasterMk cId="0" sldId="2147483683"/>
            <pc:sldLayoutMk cId="0" sldId="2147483667"/>
          </pc:sldLayoutMkLst>
        </pc:sldLayoutChg>
        <pc:sldLayoutChg chg="del">
          <pc:chgData name="Christopher Robinson" userId="e9f3331814e4e5fa" providerId="LiveId" clId="{0A59C04B-1802-4A91-8C3E-9A06EC5D927A}" dt="2023-04-03T10:59:07.113" v="2661" actId="47"/>
          <pc:sldLayoutMkLst>
            <pc:docMk/>
            <pc:sldMasterMk cId="0" sldId="2147483683"/>
            <pc:sldLayoutMk cId="0" sldId="2147483669"/>
          </pc:sldLayoutMkLst>
        </pc:sldLayoutChg>
        <pc:sldLayoutChg chg="del">
          <pc:chgData name="Christopher Robinson" userId="e9f3331814e4e5fa" providerId="LiveId" clId="{0A59C04B-1802-4A91-8C3E-9A06EC5D927A}" dt="2023-04-03T10:59:34.511" v="2672" actId="47"/>
          <pc:sldLayoutMkLst>
            <pc:docMk/>
            <pc:sldMasterMk cId="0" sldId="2147483683"/>
            <pc:sldLayoutMk cId="0" sldId="2147483670"/>
          </pc:sldLayoutMkLst>
        </pc:sldLayoutChg>
        <pc:sldLayoutChg chg="del">
          <pc:chgData name="Christopher Robinson" userId="e9f3331814e4e5fa" providerId="LiveId" clId="{0A59C04B-1802-4A91-8C3E-9A06EC5D927A}" dt="2023-04-03T10:59:05.919" v="2658" actId="47"/>
          <pc:sldLayoutMkLst>
            <pc:docMk/>
            <pc:sldMasterMk cId="0" sldId="2147483683"/>
            <pc:sldLayoutMk cId="0" sldId="2147483672"/>
          </pc:sldLayoutMkLst>
        </pc:sldLayoutChg>
        <pc:sldLayoutChg chg="del">
          <pc:chgData name="Christopher Robinson" userId="e9f3331814e4e5fa" providerId="LiveId" clId="{0A59C04B-1802-4A91-8C3E-9A06EC5D927A}" dt="2023-04-03T10:45:48.033" v="2143" actId="47"/>
          <pc:sldLayoutMkLst>
            <pc:docMk/>
            <pc:sldMasterMk cId="0" sldId="2147483683"/>
            <pc:sldLayoutMk cId="0" sldId="2147483673"/>
          </pc:sldLayoutMkLst>
        </pc:sldLayoutChg>
        <pc:sldLayoutChg chg="del">
          <pc:chgData name="Christopher Robinson" userId="e9f3331814e4e5fa" providerId="LiveId" clId="{0A59C04B-1802-4A91-8C3E-9A06EC5D927A}" dt="2023-04-03T10:53:07.916" v="2255" actId="47"/>
          <pc:sldLayoutMkLst>
            <pc:docMk/>
            <pc:sldMasterMk cId="0" sldId="2147483683"/>
            <pc:sldLayoutMk cId="0" sldId="2147483674"/>
          </pc:sldLayoutMkLst>
        </pc:sldLayoutChg>
        <pc:sldLayoutChg chg="del">
          <pc:chgData name="Christopher Robinson" userId="e9f3331814e4e5fa" providerId="LiveId" clId="{0A59C04B-1802-4A91-8C3E-9A06EC5D927A}" dt="2023-04-03T10:59:07.591" v="2662" actId="47"/>
          <pc:sldLayoutMkLst>
            <pc:docMk/>
            <pc:sldMasterMk cId="0" sldId="2147483683"/>
            <pc:sldLayoutMk cId="0" sldId="2147483675"/>
          </pc:sldLayoutMkLst>
        </pc:sldLayoutChg>
        <pc:sldLayoutChg chg="del">
          <pc:chgData name="Christopher Robinson" userId="e9f3331814e4e5fa" providerId="LiveId" clId="{0A59C04B-1802-4A91-8C3E-9A06EC5D927A}" dt="2023-04-03T10:58:55.498" v="2645" actId="47"/>
          <pc:sldLayoutMkLst>
            <pc:docMk/>
            <pc:sldMasterMk cId="0" sldId="2147483683"/>
            <pc:sldLayoutMk cId="0" sldId="2147483676"/>
          </pc:sldLayoutMkLst>
        </pc:sldLayoutChg>
        <pc:sldLayoutChg chg="del">
          <pc:chgData name="Christopher Robinson" userId="e9f3331814e4e5fa" providerId="LiveId" clId="{0A59C04B-1802-4A91-8C3E-9A06EC5D927A}" dt="2023-04-03T10:58:56.789" v="2646" actId="47"/>
          <pc:sldLayoutMkLst>
            <pc:docMk/>
            <pc:sldMasterMk cId="0" sldId="2147483683"/>
            <pc:sldLayoutMk cId="0" sldId="2147483677"/>
          </pc:sldLayoutMkLst>
        </pc:sldLayoutChg>
        <pc:sldLayoutChg chg="add del">
          <pc:chgData name="Christopher Robinson" userId="e9f3331814e4e5fa" providerId="LiveId" clId="{0A59C04B-1802-4A91-8C3E-9A06EC5D927A}" dt="2023-04-03T10:59:27.924" v="2669" actId="47"/>
          <pc:sldLayoutMkLst>
            <pc:docMk/>
            <pc:sldMasterMk cId="0" sldId="2147483683"/>
            <pc:sldLayoutMk cId="0" sldId="2147483678"/>
          </pc:sldLayoutMkLst>
        </pc:sldLayoutChg>
      </pc:sldMasterChg>
      <pc:sldMasterChg chg="del delSldLayout">
        <pc:chgData name="Christopher Robinson" userId="e9f3331814e4e5fa" providerId="LiveId" clId="{0A59C04B-1802-4A91-8C3E-9A06EC5D927A}" dt="2023-04-03T10:59:44.900" v="2690" actId="47"/>
        <pc:sldMasterMkLst>
          <pc:docMk/>
          <pc:sldMasterMk cId="0" sldId="2147483684"/>
        </pc:sldMasterMkLst>
        <pc:sldLayoutChg chg="del">
          <pc:chgData name="Christopher Robinson" userId="e9f3331814e4e5fa" providerId="LiveId" clId="{0A59C04B-1802-4A91-8C3E-9A06EC5D927A}" dt="2023-04-03T10:59:44.900" v="2690" actId="47"/>
          <pc:sldLayoutMkLst>
            <pc:docMk/>
            <pc:sldMasterMk cId="0" sldId="2147483684"/>
            <pc:sldLayoutMk cId="0" sldId="2147483681"/>
          </pc:sldLayoutMkLst>
        </pc:sldLayoutChg>
        <pc:sldLayoutChg chg="del">
          <pc:chgData name="Christopher Robinson" userId="e9f3331814e4e5fa" providerId="LiveId" clId="{0A59C04B-1802-4A91-8C3E-9A06EC5D927A}" dt="2023-04-03T10:59:41.300" v="2683" actId="47"/>
          <pc:sldLayoutMkLst>
            <pc:docMk/>
            <pc:sldMasterMk cId="0" sldId="2147483684"/>
            <pc:sldLayoutMk cId="0" sldId="2147483682"/>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ee6d783e5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ee6d783e5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ed8a0dfbb3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ed8a0dfbb3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ed8a0dfbb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ed8a0dfbb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ed8a0dfbb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ed8a0dfbb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ed8a0dfbb3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ed8a0dfbb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ed8a0dfbb3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ed8a0dfbb3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ed8a0dfbb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ed8a0dfbb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756525" y="1343525"/>
            <a:ext cx="3679800" cy="2169300"/>
          </a:xfrm>
          <a:prstGeom prst="rect">
            <a:avLst/>
          </a:prstGeom>
        </p:spPr>
        <p:txBody>
          <a:bodyPr spcFirstLastPara="1" wrap="square" lIns="91425" tIns="91425" rIns="91425" bIns="91425" anchor="b" anchorCtr="0">
            <a:noAutofit/>
          </a:bodyPr>
          <a:lstStyle>
            <a:lvl1pPr lvl="0" algn="r">
              <a:lnSpc>
                <a:spcPct val="9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709425" y="3434275"/>
            <a:ext cx="3727500" cy="365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6033875" y="2868925"/>
            <a:ext cx="4444225" cy="2959750"/>
            <a:chOff x="929625" y="1082900"/>
            <a:chExt cx="4444225" cy="2959750"/>
          </a:xfrm>
        </p:grpSpPr>
        <p:sp>
          <p:nvSpPr>
            <p:cNvPr id="12" name="Google Shape;12;p2"/>
            <p:cNvSpPr/>
            <p:nvPr/>
          </p:nvSpPr>
          <p:spPr>
            <a:xfrm>
              <a:off x="929625" y="1193550"/>
              <a:ext cx="4444225" cy="2849100"/>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029075" y="1082900"/>
              <a:ext cx="4008875" cy="2782575"/>
            </a:xfrm>
            <a:custGeom>
              <a:avLst/>
              <a:gdLst/>
              <a:ahLst/>
              <a:cxnLst/>
              <a:rect l="l" t="t" r="r" b="b"/>
              <a:pathLst>
                <a:path w="160355" h="111303" extrusionOk="0">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 name="Google Shape;14;p2"/>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15">
    <p:spTree>
      <p:nvGrpSpPr>
        <p:cNvPr id="1" name="Shape 127"/>
        <p:cNvGrpSpPr/>
        <p:nvPr/>
      </p:nvGrpSpPr>
      <p:grpSpPr>
        <a:xfrm>
          <a:off x="0" y="0"/>
          <a:ext cx="0" cy="0"/>
          <a:chOff x="0" y="0"/>
          <a:chExt cx="0" cy="0"/>
        </a:xfrm>
      </p:grpSpPr>
      <p:pic>
        <p:nvPicPr>
          <p:cNvPr id="128" name="Google Shape;128;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9" name="Google Shape;129;p17"/>
          <p:cNvSpPr txBox="1">
            <a:spLocks noGrp="1"/>
          </p:cNvSpPr>
          <p:nvPr>
            <p:ph type="title"/>
          </p:nvPr>
        </p:nvSpPr>
        <p:spPr>
          <a:xfrm>
            <a:off x="2740050" y="1531950"/>
            <a:ext cx="3663900" cy="118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8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0" name="Google Shape;130;p17"/>
          <p:cNvSpPr txBox="1">
            <a:spLocks noGrp="1"/>
          </p:cNvSpPr>
          <p:nvPr>
            <p:ph type="subTitle" idx="1"/>
          </p:nvPr>
        </p:nvSpPr>
        <p:spPr>
          <a:xfrm>
            <a:off x="2135550" y="2810550"/>
            <a:ext cx="4872900" cy="80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4">
    <p:spTree>
      <p:nvGrpSpPr>
        <p:cNvPr id="1" name="Shape 144"/>
        <p:cNvGrpSpPr/>
        <p:nvPr/>
      </p:nvGrpSpPr>
      <p:grpSpPr>
        <a:xfrm>
          <a:off x="0" y="0"/>
          <a:ext cx="0" cy="0"/>
          <a:chOff x="0" y="0"/>
          <a:chExt cx="0" cy="0"/>
        </a:xfrm>
      </p:grpSpPr>
      <p:pic>
        <p:nvPicPr>
          <p:cNvPr id="145" name="Google Shape;145;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6" name="Google Shape;146;p20"/>
          <p:cNvSpPr txBox="1">
            <a:spLocks noGrp="1"/>
          </p:cNvSpPr>
          <p:nvPr>
            <p:ph type="title"/>
          </p:nvPr>
        </p:nvSpPr>
        <p:spPr>
          <a:xfrm>
            <a:off x="1353763" y="1774800"/>
            <a:ext cx="3085500" cy="548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7" name="Google Shape;147;p20"/>
          <p:cNvSpPr txBox="1">
            <a:spLocks noGrp="1"/>
          </p:cNvSpPr>
          <p:nvPr>
            <p:ph type="subTitle" idx="1"/>
          </p:nvPr>
        </p:nvSpPr>
        <p:spPr>
          <a:xfrm>
            <a:off x="1353941" y="2271300"/>
            <a:ext cx="3085500" cy="1097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8" name="Google Shape;148;p20"/>
          <p:cNvSpPr/>
          <p:nvPr/>
        </p:nvSpPr>
        <p:spPr>
          <a:xfrm rot="-1034845" flipH="1">
            <a:off x="7718163" y="1296"/>
            <a:ext cx="1184449" cy="1807853"/>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rot="9765155" flipH="1">
            <a:off x="241388" y="3313871"/>
            <a:ext cx="1184449" cy="1807853"/>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p:nvPr/>
        </p:nvSpPr>
        <p:spPr>
          <a:xfrm rot="8916882" flipH="1">
            <a:off x="2426047" y="3796716"/>
            <a:ext cx="4444306" cy="2849152"/>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58"/>
        <p:cNvGrpSpPr/>
        <p:nvPr/>
      </p:nvGrpSpPr>
      <p:grpSpPr>
        <a:xfrm>
          <a:off x="0" y="0"/>
          <a:ext cx="0" cy="0"/>
          <a:chOff x="0" y="0"/>
          <a:chExt cx="0" cy="0"/>
        </a:xfrm>
      </p:grpSpPr>
      <p:pic>
        <p:nvPicPr>
          <p:cNvPr id="159" name="Google Shape;159;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0" name="Google Shape;160;p22"/>
          <p:cNvSpPr txBox="1">
            <a:spLocks noGrp="1"/>
          </p:cNvSpPr>
          <p:nvPr>
            <p:ph type="title"/>
          </p:nvPr>
        </p:nvSpPr>
        <p:spPr>
          <a:xfrm>
            <a:off x="1457121" y="2645597"/>
            <a:ext cx="27426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000" b="1">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1" name="Google Shape;161;p22"/>
          <p:cNvSpPr txBox="1">
            <a:spLocks noGrp="1"/>
          </p:cNvSpPr>
          <p:nvPr>
            <p:ph type="title" idx="2"/>
          </p:nvPr>
        </p:nvSpPr>
        <p:spPr>
          <a:xfrm>
            <a:off x="4944279" y="2645597"/>
            <a:ext cx="27426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000" b="1">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2" name="Google Shape;162;p22"/>
          <p:cNvSpPr txBox="1">
            <a:spLocks noGrp="1"/>
          </p:cNvSpPr>
          <p:nvPr>
            <p:ph type="subTitle" idx="1"/>
          </p:nvPr>
        </p:nvSpPr>
        <p:spPr>
          <a:xfrm>
            <a:off x="4877679" y="3057025"/>
            <a:ext cx="2875800" cy="101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3" name="Google Shape;163;p22"/>
          <p:cNvSpPr txBox="1">
            <a:spLocks noGrp="1"/>
          </p:cNvSpPr>
          <p:nvPr>
            <p:ph type="subTitle" idx="3"/>
          </p:nvPr>
        </p:nvSpPr>
        <p:spPr>
          <a:xfrm>
            <a:off x="1390521" y="3057025"/>
            <a:ext cx="2875800" cy="101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4" name="Google Shape;164;p22"/>
          <p:cNvSpPr txBox="1">
            <a:spLocks noGrp="1"/>
          </p:cNvSpPr>
          <p:nvPr>
            <p:ph type="title" idx="4"/>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65" name="Google Shape;165;p22"/>
          <p:cNvSpPr/>
          <p:nvPr/>
        </p:nvSpPr>
        <p:spPr>
          <a:xfrm rot="10800000" flipH="1">
            <a:off x="-52646" y="3780515"/>
            <a:ext cx="1311343" cy="2001535"/>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rot="10800000">
            <a:off x="7885304" y="3780515"/>
            <a:ext cx="1311343" cy="2001535"/>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rot="10800000" flipH="1">
            <a:off x="6645675" y="-536150"/>
            <a:ext cx="4008875" cy="2782575"/>
          </a:xfrm>
          <a:custGeom>
            <a:avLst/>
            <a:gdLst/>
            <a:ahLst/>
            <a:cxnLst/>
            <a:rect l="l" t="t" r="r" b="b"/>
            <a:pathLst>
              <a:path w="160355" h="111303" extrusionOk="0">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rot="10800000">
            <a:off x="-1510550" y="-761050"/>
            <a:ext cx="4008875" cy="2782575"/>
          </a:xfrm>
          <a:custGeom>
            <a:avLst/>
            <a:gdLst/>
            <a:ahLst/>
            <a:cxnLst/>
            <a:rect l="l" t="t" r="r" b="b"/>
            <a:pathLst>
              <a:path w="160355" h="111303" extrusionOk="0">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91"/>
        <p:cNvGrpSpPr/>
        <p:nvPr/>
      </p:nvGrpSpPr>
      <p:grpSpPr>
        <a:xfrm>
          <a:off x="0" y="0"/>
          <a:ext cx="0" cy="0"/>
          <a:chOff x="0" y="0"/>
          <a:chExt cx="0" cy="0"/>
        </a:xfrm>
      </p:grpSpPr>
      <p:pic>
        <p:nvPicPr>
          <p:cNvPr id="192" name="Google Shape;192;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3" name="Google Shape;193;p25"/>
          <p:cNvSpPr txBox="1">
            <a:spLocks noGrp="1"/>
          </p:cNvSpPr>
          <p:nvPr>
            <p:ph type="title"/>
          </p:nvPr>
        </p:nvSpPr>
        <p:spPr>
          <a:xfrm>
            <a:off x="716822" y="2537436"/>
            <a:ext cx="21753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 name="Google Shape;194;p25"/>
          <p:cNvSpPr txBox="1">
            <a:spLocks noGrp="1"/>
          </p:cNvSpPr>
          <p:nvPr>
            <p:ph type="subTitle" idx="1"/>
          </p:nvPr>
        </p:nvSpPr>
        <p:spPr>
          <a:xfrm>
            <a:off x="716822" y="2872716"/>
            <a:ext cx="21753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95" name="Google Shape;195;p25"/>
          <p:cNvSpPr txBox="1">
            <a:spLocks noGrp="1"/>
          </p:cNvSpPr>
          <p:nvPr>
            <p:ph type="title" idx="2"/>
          </p:nvPr>
        </p:nvSpPr>
        <p:spPr>
          <a:xfrm>
            <a:off x="3484276" y="2537436"/>
            <a:ext cx="21753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6" name="Google Shape;196;p25"/>
          <p:cNvSpPr txBox="1">
            <a:spLocks noGrp="1"/>
          </p:cNvSpPr>
          <p:nvPr>
            <p:ph type="subTitle" idx="3"/>
          </p:nvPr>
        </p:nvSpPr>
        <p:spPr>
          <a:xfrm>
            <a:off x="3484276" y="2872716"/>
            <a:ext cx="21753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97" name="Google Shape;197;p25"/>
          <p:cNvSpPr txBox="1">
            <a:spLocks noGrp="1"/>
          </p:cNvSpPr>
          <p:nvPr>
            <p:ph type="title" idx="4"/>
          </p:nvPr>
        </p:nvSpPr>
        <p:spPr>
          <a:xfrm>
            <a:off x="6251878" y="2537436"/>
            <a:ext cx="21753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8" name="Google Shape;198;p25"/>
          <p:cNvSpPr txBox="1">
            <a:spLocks noGrp="1"/>
          </p:cNvSpPr>
          <p:nvPr>
            <p:ph type="subTitle" idx="5"/>
          </p:nvPr>
        </p:nvSpPr>
        <p:spPr>
          <a:xfrm>
            <a:off x="6251878" y="2872716"/>
            <a:ext cx="21753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99" name="Google Shape;199;p25"/>
          <p:cNvSpPr txBox="1">
            <a:spLocks noGrp="1"/>
          </p:cNvSpPr>
          <p:nvPr>
            <p:ph type="title" idx="6"/>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00" name="Google Shape;200;p25"/>
          <p:cNvSpPr/>
          <p:nvPr/>
        </p:nvSpPr>
        <p:spPr>
          <a:xfrm rot="-2092819" flipH="1">
            <a:off x="4756328" y="3706798"/>
            <a:ext cx="4016353" cy="2826878"/>
          </a:xfrm>
          <a:custGeom>
            <a:avLst/>
            <a:gdLst/>
            <a:ahLst/>
            <a:cxnLst/>
            <a:rect l="l" t="t" r="r" b="b"/>
            <a:pathLst>
              <a:path w="160644" h="113068" extrusionOk="0">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5"/>
          <p:cNvSpPr/>
          <p:nvPr/>
        </p:nvSpPr>
        <p:spPr>
          <a:xfrm rot="3031700">
            <a:off x="-42135" y="-195212"/>
            <a:ext cx="1184385" cy="1807756"/>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99"/>
        <p:cNvGrpSpPr/>
        <p:nvPr/>
      </p:nvGrpSpPr>
      <p:grpSpPr>
        <a:xfrm>
          <a:off x="0" y="0"/>
          <a:ext cx="0" cy="0"/>
          <a:chOff x="0" y="0"/>
          <a:chExt cx="0" cy="0"/>
        </a:xfrm>
      </p:grpSpPr>
      <p:pic>
        <p:nvPicPr>
          <p:cNvPr id="300" name="Google Shape;300;p33"/>
          <p:cNvPicPr preferRelativeResize="0"/>
          <p:nvPr/>
        </p:nvPicPr>
        <p:blipFill>
          <a:blip r:embed="rId2">
            <a:alphaModFix/>
          </a:blip>
          <a:stretch>
            <a:fillRect/>
          </a:stretch>
        </p:blipFill>
        <p:spPr>
          <a:xfrm>
            <a:off x="0" y="0"/>
            <a:ext cx="9144000" cy="5143500"/>
          </a:xfrm>
          <a:prstGeom prst="rect">
            <a:avLst/>
          </a:prstGeom>
          <a:noFill/>
          <a:ln>
            <a:noFill/>
          </a:ln>
        </p:spPr>
      </p:pic>
      <p:sp>
        <p:nvSpPr>
          <p:cNvPr id="301" name="Google Shape;301;p33"/>
          <p:cNvSpPr/>
          <p:nvPr/>
        </p:nvSpPr>
        <p:spPr>
          <a:xfrm rot="-2843632">
            <a:off x="186440" y="33394"/>
            <a:ext cx="1184425" cy="1807816"/>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 name="Google Shape;302;p33"/>
          <p:cNvGrpSpPr/>
          <p:nvPr/>
        </p:nvGrpSpPr>
        <p:grpSpPr>
          <a:xfrm>
            <a:off x="5729075" y="2564125"/>
            <a:ext cx="4444225" cy="2959750"/>
            <a:chOff x="929625" y="1082900"/>
            <a:chExt cx="4444225" cy="2959750"/>
          </a:xfrm>
        </p:grpSpPr>
        <p:sp>
          <p:nvSpPr>
            <p:cNvPr id="303" name="Google Shape;303;p33"/>
            <p:cNvSpPr/>
            <p:nvPr/>
          </p:nvSpPr>
          <p:spPr>
            <a:xfrm>
              <a:off x="929625" y="1193550"/>
              <a:ext cx="4444225" cy="2849100"/>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3"/>
            <p:cNvSpPr/>
            <p:nvPr/>
          </p:nvSpPr>
          <p:spPr>
            <a:xfrm>
              <a:off x="1029075" y="1082900"/>
              <a:ext cx="4008875" cy="2782575"/>
            </a:xfrm>
            <a:custGeom>
              <a:avLst/>
              <a:gdLst/>
              <a:ahLst/>
              <a:cxnLst/>
              <a:rect l="l" t="t" r="r" b="b"/>
              <a:pathLst>
                <a:path w="160355" h="111303" extrusionOk="0">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05"/>
        <p:cNvGrpSpPr/>
        <p:nvPr/>
      </p:nvGrpSpPr>
      <p:grpSpPr>
        <a:xfrm>
          <a:off x="0" y="0"/>
          <a:ext cx="0" cy="0"/>
          <a:chOff x="0" y="0"/>
          <a:chExt cx="0" cy="0"/>
        </a:xfrm>
      </p:grpSpPr>
      <p:pic>
        <p:nvPicPr>
          <p:cNvPr id="306" name="Google Shape;306;p3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07" name="Google Shape;307;p34"/>
          <p:cNvGrpSpPr/>
          <p:nvPr/>
        </p:nvGrpSpPr>
        <p:grpSpPr>
          <a:xfrm>
            <a:off x="-1175200" y="-1201975"/>
            <a:ext cx="4444225" cy="2959750"/>
            <a:chOff x="929625" y="1082900"/>
            <a:chExt cx="4444225" cy="2959750"/>
          </a:xfrm>
        </p:grpSpPr>
        <p:sp>
          <p:nvSpPr>
            <p:cNvPr id="308" name="Google Shape;308;p34"/>
            <p:cNvSpPr/>
            <p:nvPr/>
          </p:nvSpPr>
          <p:spPr>
            <a:xfrm>
              <a:off x="929625" y="1193550"/>
              <a:ext cx="4444225" cy="2849100"/>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4"/>
            <p:cNvSpPr/>
            <p:nvPr/>
          </p:nvSpPr>
          <p:spPr>
            <a:xfrm>
              <a:off x="1029075" y="1082900"/>
              <a:ext cx="4008875" cy="2782575"/>
            </a:xfrm>
            <a:custGeom>
              <a:avLst/>
              <a:gdLst/>
              <a:ahLst/>
              <a:cxnLst/>
              <a:rect l="l" t="t" r="r" b="b"/>
              <a:pathLst>
                <a:path w="160355" h="111303" extrusionOk="0">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34"/>
          <p:cNvSpPr/>
          <p:nvPr/>
        </p:nvSpPr>
        <p:spPr>
          <a:xfrm rot="9951083" flipH="1">
            <a:off x="7680351" y="3338567"/>
            <a:ext cx="1184450" cy="1807855"/>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rot="8916882" flipH="1">
            <a:off x="521047" y="3796716"/>
            <a:ext cx="4444306" cy="2849152"/>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 name="Google Shape;17;p3"/>
          <p:cNvSpPr txBox="1">
            <a:spLocks noGrp="1"/>
          </p:cNvSpPr>
          <p:nvPr>
            <p:ph type="title"/>
          </p:nvPr>
        </p:nvSpPr>
        <p:spPr>
          <a:xfrm>
            <a:off x="2959800" y="2509248"/>
            <a:ext cx="32244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4114800" y="1391473"/>
            <a:ext cx="914400" cy="9144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2421900" y="3330377"/>
            <a:ext cx="4300200" cy="54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0" name="Google Shape;20;p3"/>
          <p:cNvSpPr/>
          <p:nvPr/>
        </p:nvSpPr>
        <p:spPr>
          <a:xfrm flipH="1">
            <a:off x="7500949" y="24016"/>
            <a:ext cx="1184368" cy="1807730"/>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894896">
            <a:off x="462562" y="7363"/>
            <a:ext cx="1184410" cy="1807794"/>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8916882" flipH="1">
            <a:off x="2349847" y="3796716"/>
            <a:ext cx="4444306" cy="2849152"/>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pic>
        <p:nvPicPr>
          <p:cNvPr id="24" name="Google Shape;24;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 name="Google Shape;25;p4"/>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6" name="Google Shape;26;p4"/>
          <p:cNvSpPr txBox="1">
            <a:spLocks noGrp="1"/>
          </p:cNvSpPr>
          <p:nvPr>
            <p:ph type="body" idx="1"/>
          </p:nvPr>
        </p:nvSpPr>
        <p:spPr>
          <a:xfrm>
            <a:off x="720000" y="1215750"/>
            <a:ext cx="7704000" cy="33837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SzPts val="1600"/>
              <a:buAutoNum type="arabicPeriod"/>
              <a:defRPr sz="1300"/>
            </a:lvl1pPr>
            <a:lvl2pPr marL="914400" lvl="1" indent="-330200" rtl="0">
              <a:lnSpc>
                <a:spcPct val="100000"/>
              </a:lnSpc>
              <a:spcBef>
                <a:spcPts val="0"/>
              </a:spcBef>
              <a:spcAft>
                <a:spcPts val="0"/>
              </a:spcAft>
              <a:buSzPts val="1600"/>
              <a:buFont typeface="Roboto Condensed Light"/>
              <a:buAutoNum type="alphaLcPeriod"/>
              <a:defRPr sz="1600"/>
            </a:lvl2pPr>
            <a:lvl3pPr marL="1371600" lvl="2" indent="-330200" rtl="0">
              <a:lnSpc>
                <a:spcPct val="100000"/>
              </a:lnSpc>
              <a:spcBef>
                <a:spcPts val="0"/>
              </a:spcBef>
              <a:spcAft>
                <a:spcPts val="0"/>
              </a:spcAft>
              <a:buSzPts val="1600"/>
              <a:buFont typeface="Roboto Condensed Light"/>
              <a:buAutoNum type="romanLcPeriod"/>
              <a:defRPr sz="1600"/>
            </a:lvl3pPr>
            <a:lvl4pPr marL="1828800" lvl="3" indent="-330200" rtl="0">
              <a:lnSpc>
                <a:spcPct val="100000"/>
              </a:lnSpc>
              <a:spcBef>
                <a:spcPts val="0"/>
              </a:spcBef>
              <a:spcAft>
                <a:spcPts val="0"/>
              </a:spcAft>
              <a:buSzPts val="1600"/>
              <a:buFont typeface="Roboto Condensed Light"/>
              <a:buAutoNum type="arabicPeriod"/>
              <a:defRPr sz="1600"/>
            </a:lvl4pPr>
            <a:lvl5pPr marL="2286000" lvl="4" indent="-330200" rtl="0">
              <a:lnSpc>
                <a:spcPct val="100000"/>
              </a:lnSpc>
              <a:spcBef>
                <a:spcPts val="0"/>
              </a:spcBef>
              <a:spcAft>
                <a:spcPts val="0"/>
              </a:spcAft>
              <a:buSzPts val="1600"/>
              <a:buFont typeface="Roboto Condensed Light"/>
              <a:buAutoNum type="alphaLcPeriod"/>
              <a:defRPr sz="1600"/>
            </a:lvl5pPr>
            <a:lvl6pPr marL="2743200" lvl="5" indent="-330200" rtl="0">
              <a:lnSpc>
                <a:spcPct val="100000"/>
              </a:lnSpc>
              <a:spcBef>
                <a:spcPts val="0"/>
              </a:spcBef>
              <a:spcAft>
                <a:spcPts val="0"/>
              </a:spcAft>
              <a:buSzPts val="1600"/>
              <a:buFont typeface="Roboto Condensed Light"/>
              <a:buAutoNum type="romanLcPeriod"/>
              <a:defRPr sz="1600"/>
            </a:lvl6pPr>
            <a:lvl7pPr marL="3200400" lvl="6" indent="-330200" rtl="0">
              <a:lnSpc>
                <a:spcPct val="100000"/>
              </a:lnSpc>
              <a:spcBef>
                <a:spcPts val="0"/>
              </a:spcBef>
              <a:spcAft>
                <a:spcPts val="0"/>
              </a:spcAft>
              <a:buSzPts val="1600"/>
              <a:buFont typeface="Roboto Condensed Light"/>
              <a:buAutoNum type="arabicPeriod"/>
              <a:defRPr sz="1600"/>
            </a:lvl7pPr>
            <a:lvl8pPr marL="3657600" lvl="7" indent="-330200" rtl="0">
              <a:lnSpc>
                <a:spcPct val="100000"/>
              </a:lnSpc>
              <a:spcBef>
                <a:spcPts val="0"/>
              </a:spcBef>
              <a:spcAft>
                <a:spcPts val="0"/>
              </a:spcAft>
              <a:buSzPts val="1600"/>
              <a:buFont typeface="Roboto Condensed Light"/>
              <a:buAutoNum type="alphaLcPeriod"/>
              <a:defRPr sz="1600"/>
            </a:lvl8pPr>
            <a:lvl9pPr marL="4114800" lvl="8" indent="-330200" rtl="0">
              <a:lnSpc>
                <a:spcPct val="100000"/>
              </a:lnSpc>
              <a:spcBef>
                <a:spcPts val="0"/>
              </a:spcBef>
              <a:spcAft>
                <a:spcPts val="0"/>
              </a:spcAft>
              <a:buSzPts val="1600"/>
              <a:buFont typeface="Roboto Condensed Light"/>
              <a:buAutoNum type="romanLcPeriod"/>
              <a:defRPr sz="1600"/>
            </a:lvl9pPr>
          </a:lstStyle>
          <a:p>
            <a:endParaRPr/>
          </a:p>
        </p:txBody>
      </p:sp>
      <p:sp>
        <p:nvSpPr>
          <p:cNvPr id="27" name="Google Shape;27;p4"/>
          <p:cNvSpPr/>
          <p:nvPr/>
        </p:nvSpPr>
        <p:spPr>
          <a:xfrm rot="10800000" flipH="1">
            <a:off x="6747613" y="-536150"/>
            <a:ext cx="4008875" cy="2782575"/>
          </a:xfrm>
          <a:custGeom>
            <a:avLst/>
            <a:gdLst/>
            <a:ahLst/>
            <a:cxnLst/>
            <a:rect l="l" t="t" r="r" b="b"/>
            <a:pathLst>
              <a:path w="160355" h="111303" extrusionOk="0">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rot="2092819">
            <a:off x="423553" y="3674851"/>
            <a:ext cx="4016353" cy="2826878"/>
          </a:xfrm>
          <a:custGeom>
            <a:avLst/>
            <a:gdLst/>
            <a:ahLst/>
            <a:cxnLst/>
            <a:rect l="l" t="t" r="r" b="b"/>
            <a:pathLst>
              <a:path w="160644" h="113068" extrusionOk="0">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3302509">
            <a:off x="437964" y="-226720"/>
            <a:ext cx="1063130" cy="1622681"/>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10800000" flipH="1">
            <a:off x="8215225" y="3750211"/>
            <a:ext cx="928777" cy="1417614"/>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pic>
        <p:nvPicPr>
          <p:cNvPr id="41" name="Google Shape;41;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6"/>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3" name="Google Shape;43;p6"/>
          <p:cNvSpPr/>
          <p:nvPr/>
        </p:nvSpPr>
        <p:spPr>
          <a:xfrm rot="1169060">
            <a:off x="7914761" y="-8576"/>
            <a:ext cx="1184422" cy="1807812"/>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44;p6"/>
          <p:cNvGrpSpPr/>
          <p:nvPr/>
        </p:nvGrpSpPr>
        <p:grpSpPr>
          <a:xfrm rot="1316256" flipH="1">
            <a:off x="-1572011" y="3005278"/>
            <a:ext cx="4444267" cy="2959778"/>
            <a:chOff x="929625" y="1082900"/>
            <a:chExt cx="4444225" cy="2959750"/>
          </a:xfrm>
        </p:grpSpPr>
        <p:sp>
          <p:nvSpPr>
            <p:cNvPr id="45" name="Google Shape;45;p6"/>
            <p:cNvSpPr/>
            <p:nvPr/>
          </p:nvSpPr>
          <p:spPr>
            <a:xfrm>
              <a:off x="929625" y="1193550"/>
              <a:ext cx="4444225" cy="2849100"/>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a:off x="1029075" y="1082900"/>
              <a:ext cx="4008875" cy="2782575"/>
            </a:xfrm>
            <a:custGeom>
              <a:avLst/>
              <a:gdLst/>
              <a:ahLst/>
              <a:cxnLst/>
              <a:rect l="l" t="t" r="r" b="b"/>
              <a:pathLst>
                <a:path w="160355" h="111303" extrusionOk="0">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pic>
        <p:nvPicPr>
          <p:cNvPr id="48" name="Google Shape;48;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49" name="Google Shape;49;p7"/>
          <p:cNvSpPr txBox="1">
            <a:spLocks noGrp="1"/>
          </p:cNvSpPr>
          <p:nvPr>
            <p:ph type="body" idx="1"/>
          </p:nvPr>
        </p:nvSpPr>
        <p:spPr>
          <a:xfrm>
            <a:off x="893694" y="1629150"/>
            <a:ext cx="4067400" cy="24948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SzPts val="1600"/>
              <a:buFont typeface="Nunito Light"/>
              <a:buChar char="●"/>
              <a:defRPr sz="1600"/>
            </a:lvl1pPr>
            <a:lvl2pPr marL="914400" lvl="1" indent="-330200" rtl="0">
              <a:lnSpc>
                <a:spcPct val="100000"/>
              </a:lnSpc>
              <a:spcBef>
                <a:spcPts val="0"/>
              </a:spcBef>
              <a:spcAft>
                <a:spcPts val="0"/>
              </a:spcAft>
              <a:buSzPts val="1600"/>
              <a:buFont typeface="Nunito Light"/>
              <a:buChar char="○"/>
              <a:defRPr/>
            </a:lvl2pPr>
            <a:lvl3pPr marL="1371600" lvl="2" indent="-323850" rtl="0">
              <a:lnSpc>
                <a:spcPct val="100000"/>
              </a:lnSpc>
              <a:spcBef>
                <a:spcPts val="1600"/>
              </a:spcBef>
              <a:spcAft>
                <a:spcPts val="0"/>
              </a:spcAft>
              <a:buSzPts val="1500"/>
              <a:buFont typeface="Nunito Light"/>
              <a:buChar char="■"/>
              <a:defRPr/>
            </a:lvl3pPr>
            <a:lvl4pPr marL="1828800" lvl="3" indent="-323850" rtl="0">
              <a:lnSpc>
                <a:spcPct val="100000"/>
              </a:lnSpc>
              <a:spcBef>
                <a:spcPts val="1600"/>
              </a:spcBef>
              <a:spcAft>
                <a:spcPts val="0"/>
              </a:spcAft>
              <a:buSzPts val="1500"/>
              <a:buFont typeface="Nunito Light"/>
              <a:buChar char="●"/>
              <a:defRPr/>
            </a:lvl4pPr>
            <a:lvl5pPr marL="2286000" lvl="4" indent="-330200" rtl="0">
              <a:lnSpc>
                <a:spcPct val="100000"/>
              </a:lnSpc>
              <a:spcBef>
                <a:spcPts val="1600"/>
              </a:spcBef>
              <a:spcAft>
                <a:spcPts val="0"/>
              </a:spcAft>
              <a:buSzPts val="1600"/>
              <a:buFont typeface="Nunito Light"/>
              <a:buChar char="○"/>
              <a:defRPr/>
            </a:lvl5pPr>
            <a:lvl6pPr marL="2743200" lvl="5" indent="-330200" rtl="0">
              <a:lnSpc>
                <a:spcPct val="100000"/>
              </a:lnSpc>
              <a:spcBef>
                <a:spcPts val="1600"/>
              </a:spcBef>
              <a:spcAft>
                <a:spcPts val="0"/>
              </a:spcAft>
              <a:buSzPts val="1600"/>
              <a:buFont typeface="Nunito Light"/>
              <a:buChar char="■"/>
              <a:defRPr/>
            </a:lvl6pPr>
            <a:lvl7pPr marL="3200400" lvl="6" indent="-311150" rtl="0">
              <a:lnSpc>
                <a:spcPct val="100000"/>
              </a:lnSpc>
              <a:spcBef>
                <a:spcPts val="1600"/>
              </a:spcBef>
              <a:spcAft>
                <a:spcPts val="0"/>
              </a:spcAft>
              <a:buSzPts val="1300"/>
              <a:buFont typeface="Nunito Light"/>
              <a:buChar char="●"/>
              <a:defRPr/>
            </a:lvl7pPr>
            <a:lvl8pPr marL="3657600" lvl="7" indent="-311150" rtl="0">
              <a:lnSpc>
                <a:spcPct val="100000"/>
              </a:lnSpc>
              <a:spcBef>
                <a:spcPts val="1600"/>
              </a:spcBef>
              <a:spcAft>
                <a:spcPts val="0"/>
              </a:spcAft>
              <a:buSzPts val="1300"/>
              <a:buFont typeface="Nunito Light"/>
              <a:buChar char="○"/>
              <a:defRPr/>
            </a:lvl8pPr>
            <a:lvl9pPr marL="4114800" lvl="8" indent="-330200" rtl="0">
              <a:lnSpc>
                <a:spcPct val="100000"/>
              </a:lnSpc>
              <a:spcBef>
                <a:spcPts val="1600"/>
              </a:spcBef>
              <a:spcAft>
                <a:spcPts val="1600"/>
              </a:spcAft>
              <a:buSzPts val="1600"/>
              <a:buFont typeface="Nunito Light"/>
              <a:buChar char="■"/>
              <a:defRPr/>
            </a:lvl9pPr>
          </a:lstStyle>
          <a:p>
            <a:endParaRPr/>
          </a:p>
        </p:txBody>
      </p:sp>
      <p:sp>
        <p:nvSpPr>
          <p:cNvPr id="50" name="Google Shape;50;p7"/>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1" name="Google Shape;51;p7"/>
          <p:cNvSpPr/>
          <p:nvPr/>
        </p:nvSpPr>
        <p:spPr>
          <a:xfrm rot="2927604">
            <a:off x="385998" y="-175395"/>
            <a:ext cx="1236216" cy="1886972"/>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pic>
        <p:nvPicPr>
          <p:cNvPr id="53" name="Google Shape;53;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54" name="Google Shape;54;p8"/>
          <p:cNvSpPr txBox="1">
            <a:spLocks noGrp="1"/>
          </p:cNvSpPr>
          <p:nvPr>
            <p:ph type="title"/>
          </p:nvPr>
        </p:nvSpPr>
        <p:spPr>
          <a:xfrm>
            <a:off x="1515600" y="1307100"/>
            <a:ext cx="61128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5" name="Google Shape;55;p8"/>
          <p:cNvSpPr/>
          <p:nvPr/>
        </p:nvSpPr>
        <p:spPr>
          <a:xfrm rot="-2359917" flipH="1">
            <a:off x="502906" y="-109044"/>
            <a:ext cx="1236263" cy="1887026"/>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8440083" flipH="1">
            <a:off x="7404831" y="3357231"/>
            <a:ext cx="1236263" cy="1887026"/>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8"/>
          <p:cNvSpPr/>
          <p:nvPr/>
        </p:nvSpPr>
        <p:spPr>
          <a:xfrm rot="1883118">
            <a:off x="4291547" y="-1455184"/>
            <a:ext cx="4444306" cy="2849152"/>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pic>
        <p:nvPicPr>
          <p:cNvPr id="59" name="Google Shape;59;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60" name="Google Shape;60;p9"/>
          <p:cNvSpPr txBox="1">
            <a:spLocks noGrp="1"/>
          </p:cNvSpPr>
          <p:nvPr>
            <p:ph type="title"/>
          </p:nvPr>
        </p:nvSpPr>
        <p:spPr>
          <a:xfrm>
            <a:off x="822550" y="1685094"/>
            <a:ext cx="4294800" cy="712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4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 name="Google Shape;61;p9"/>
          <p:cNvSpPr txBox="1">
            <a:spLocks noGrp="1"/>
          </p:cNvSpPr>
          <p:nvPr>
            <p:ph type="subTitle" idx="1"/>
          </p:nvPr>
        </p:nvSpPr>
        <p:spPr>
          <a:xfrm>
            <a:off x="822550" y="2361006"/>
            <a:ext cx="4294800" cy="1097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2" name="Google Shape;62;p9"/>
          <p:cNvSpPr/>
          <p:nvPr/>
        </p:nvSpPr>
        <p:spPr>
          <a:xfrm rot="-2843632">
            <a:off x="186440" y="-119006"/>
            <a:ext cx="1184425" cy="1807816"/>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rot="-574352" flipH="1">
            <a:off x="6056210" y="-940411"/>
            <a:ext cx="4444334" cy="2959822"/>
            <a:chOff x="929625" y="1082900"/>
            <a:chExt cx="4444225" cy="2959750"/>
          </a:xfrm>
        </p:grpSpPr>
        <p:sp>
          <p:nvSpPr>
            <p:cNvPr id="64" name="Google Shape;64;p9"/>
            <p:cNvSpPr/>
            <p:nvPr/>
          </p:nvSpPr>
          <p:spPr>
            <a:xfrm>
              <a:off x="929625" y="1193550"/>
              <a:ext cx="4444225" cy="2849100"/>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1029075" y="1082900"/>
              <a:ext cx="4008875" cy="2782575"/>
            </a:xfrm>
            <a:custGeom>
              <a:avLst/>
              <a:gdLst/>
              <a:ahLst/>
              <a:cxnLst/>
              <a:rect l="l" t="t" r="r" b="b"/>
              <a:pathLst>
                <a:path w="160355" h="111303" extrusionOk="0">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pic>
        <p:nvPicPr>
          <p:cNvPr id="67" name="Google Shape;67;p10"/>
          <p:cNvPicPr preferRelativeResize="0"/>
          <p:nvPr/>
        </p:nvPicPr>
        <p:blipFill>
          <a:blip r:embed="rId2">
            <a:alphaModFix amt="33000"/>
          </a:blip>
          <a:stretch>
            <a:fillRect/>
          </a:stretch>
        </p:blipFill>
        <p:spPr>
          <a:xfrm>
            <a:off x="0" y="0"/>
            <a:ext cx="9144005" cy="5143500"/>
          </a:xfrm>
          <a:prstGeom prst="rect">
            <a:avLst/>
          </a:prstGeom>
          <a:noFill/>
          <a:ln>
            <a:noFill/>
          </a:ln>
        </p:spPr>
      </p:pic>
      <p:sp>
        <p:nvSpPr>
          <p:cNvPr id="68" name="Google Shape;68;p10"/>
          <p:cNvSpPr txBox="1">
            <a:spLocks noGrp="1"/>
          </p:cNvSpPr>
          <p:nvPr>
            <p:ph type="title"/>
          </p:nvPr>
        </p:nvSpPr>
        <p:spPr>
          <a:xfrm>
            <a:off x="740150" y="539500"/>
            <a:ext cx="3157200" cy="13539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800"/>
              <a:buNone/>
              <a:defRPr sz="3200">
                <a:solidFill>
                  <a:schemeClr val="dk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9" name="Google Shape;69;p10"/>
          <p:cNvSpPr/>
          <p:nvPr/>
        </p:nvSpPr>
        <p:spPr>
          <a:xfrm rot="8763740">
            <a:off x="7775100" y="3141965"/>
            <a:ext cx="1311345" cy="2001538"/>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10"/>
          <p:cNvGrpSpPr/>
          <p:nvPr/>
        </p:nvGrpSpPr>
        <p:grpSpPr>
          <a:xfrm rot="10800000" flipH="1">
            <a:off x="-38931" y="2308342"/>
            <a:ext cx="4444225" cy="2959750"/>
            <a:chOff x="929625" y="1082900"/>
            <a:chExt cx="4444225" cy="2959750"/>
          </a:xfrm>
        </p:grpSpPr>
        <p:sp>
          <p:nvSpPr>
            <p:cNvPr id="71" name="Google Shape;71;p10"/>
            <p:cNvSpPr/>
            <p:nvPr/>
          </p:nvSpPr>
          <p:spPr>
            <a:xfrm>
              <a:off x="929625" y="1193550"/>
              <a:ext cx="4444225" cy="2849100"/>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0"/>
            <p:cNvSpPr/>
            <p:nvPr/>
          </p:nvSpPr>
          <p:spPr>
            <a:xfrm>
              <a:off x="1029075" y="1082900"/>
              <a:ext cx="4008875" cy="2782575"/>
            </a:xfrm>
            <a:custGeom>
              <a:avLst/>
              <a:gdLst/>
              <a:ahLst/>
              <a:cxnLst/>
              <a:rect l="l" t="t" r="r" b="b"/>
              <a:pathLst>
                <a:path w="160355" h="111303" extrusionOk="0">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10"/>
          <p:cNvSpPr/>
          <p:nvPr/>
        </p:nvSpPr>
        <p:spPr>
          <a:xfrm rot="2092819">
            <a:off x="371328" y="-970674"/>
            <a:ext cx="4016353" cy="2826878"/>
          </a:xfrm>
          <a:custGeom>
            <a:avLst/>
            <a:gdLst/>
            <a:ahLst/>
            <a:cxnLst/>
            <a:rect l="l" t="t" r="r" b="b"/>
            <a:pathLst>
              <a:path w="160644" h="113068" extrusionOk="0">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6"/>
        <p:cNvGrpSpPr/>
        <p:nvPr/>
      </p:nvGrpSpPr>
      <p:grpSpPr>
        <a:xfrm>
          <a:off x="0" y="0"/>
          <a:ext cx="0" cy="0"/>
          <a:chOff x="0" y="0"/>
          <a:chExt cx="0" cy="0"/>
        </a:xfrm>
      </p:grpSpPr>
      <p:pic>
        <p:nvPicPr>
          <p:cNvPr id="87" name="Google Shape;87;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88" name="Google Shape;88;p13"/>
          <p:cNvSpPr txBox="1">
            <a:spLocks noGrp="1"/>
          </p:cNvSpPr>
          <p:nvPr>
            <p:ph type="title"/>
          </p:nvPr>
        </p:nvSpPr>
        <p:spPr>
          <a:xfrm>
            <a:off x="2052614" y="1608500"/>
            <a:ext cx="2305500" cy="365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0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9" name="Google Shape;89;p13"/>
          <p:cNvSpPr txBox="1">
            <a:spLocks noGrp="1"/>
          </p:cNvSpPr>
          <p:nvPr>
            <p:ph type="subTitle" idx="1"/>
          </p:nvPr>
        </p:nvSpPr>
        <p:spPr>
          <a:xfrm>
            <a:off x="2052614" y="2007112"/>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0" name="Google Shape;90;p13"/>
          <p:cNvSpPr txBox="1">
            <a:spLocks noGrp="1"/>
          </p:cNvSpPr>
          <p:nvPr>
            <p:ph type="title" idx="2"/>
          </p:nvPr>
        </p:nvSpPr>
        <p:spPr>
          <a:xfrm>
            <a:off x="5712889" y="1608500"/>
            <a:ext cx="2305500" cy="365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0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1" name="Google Shape;91;p13"/>
          <p:cNvSpPr txBox="1">
            <a:spLocks noGrp="1"/>
          </p:cNvSpPr>
          <p:nvPr>
            <p:ph type="subTitle" idx="3"/>
          </p:nvPr>
        </p:nvSpPr>
        <p:spPr>
          <a:xfrm>
            <a:off x="5712889" y="2007112"/>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2" name="Google Shape;92;p13"/>
          <p:cNvSpPr txBox="1">
            <a:spLocks noGrp="1"/>
          </p:cNvSpPr>
          <p:nvPr>
            <p:ph type="title" idx="4"/>
          </p:nvPr>
        </p:nvSpPr>
        <p:spPr>
          <a:xfrm>
            <a:off x="2052614" y="3284900"/>
            <a:ext cx="2305500" cy="365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0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3" name="Google Shape;93;p13"/>
          <p:cNvSpPr txBox="1">
            <a:spLocks noGrp="1"/>
          </p:cNvSpPr>
          <p:nvPr>
            <p:ph type="subTitle" idx="5"/>
          </p:nvPr>
        </p:nvSpPr>
        <p:spPr>
          <a:xfrm>
            <a:off x="2052614" y="3683512"/>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4" name="Google Shape;94;p13"/>
          <p:cNvSpPr txBox="1">
            <a:spLocks noGrp="1"/>
          </p:cNvSpPr>
          <p:nvPr>
            <p:ph type="title" idx="6"/>
          </p:nvPr>
        </p:nvSpPr>
        <p:spPr>
          <a:xfrm>
            <a:off x="5712889" y="3284900"/>
            <a:ext cx="2305500" cy="365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000" b="1">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5" name="Google Shape;95;p13"/>
          <p:cNvSpPr txBox="1">
            <a:spLocks noGrp="1"/>
          </p:cNvSpPr>
          <p:nvPr>
            <p:ph type="subTitle" idx="7"/>
          </p:nvPr>
        </p:nvSpPr>
        <p:spPr>
          <a:xfrm>
            <a:off x="5712889" y="3683512"/>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6" name="Google Shape;96;p13"/>
          <p:cNvSpPr txBox="1">
            <a:spLocks noGrp="1"/>
          </p:cNvSpPr>
          <p:nvPr>
            <p:ph type="title" idx="8" hasCustomPrompt="1"/>
          </p:nvPr>
        </p:nvSpPr>
        <p:spPr>
          <a:xfrm>
            <a:off x="1145564" y="1867358"/>
            <a:ext cx="7347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9" hasCustomPrompt="1"/>
          </p:nvPr>
        </p:nvSpPr>
        <p:spPr>
          <a:xfrm>
            <a:off x="1145564" y="3543741"/>
            <a:ext cx="7347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title" idx="13" hasCustomPrompt="1"/>
          </p:nvPr>
        </p:nvSpPr>
        <p:spPr>
          <a:xfrm>
            <a:off x="4803161" y="1867350"/>
            <a:ext cx="7347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3"/>
          <p:cNvSpPr txBox="1">
            <a:spLocks noGrp="1"/>
          </p:cNvSpPr>
          <p:nvPr>
            <p:ph type="title" idx="14" hasCustomPrompt="1"/>
          </p:nvPr>
        </p:nvSpPr>
        <p:spPr>
          <a:xfrm>
            <a:off x="4803161" y="3543741"/>
            <a:ext cx="7347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title" idx="15"/>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101" name="Google Shape;101;p13"/>
          <p:cNvGrpSpPr/>
          <p:nvPr/>
        </p:nvGrpSpPr>
        <p:grpSpPr>
          <a:xfrm>
            <a:off x="-2096475" y="-864175"/>
            <a:ext cx="4444225" cy="2959750"/>
            <a:chOff x="929625" y="1082900"/>
            <a:chExt cx="4444225" cy="2959750"/>
          </a:xfrm>
        </p:grpSpPr>
        <p:sp>
          <p:nvSpPr>
            <p:cNvPr id="102" name="Google Shape;102;p13"/>
            <p:cNvSpPr/>
            <p:nvPr/>
          </p:nvSpPr>
          <p:spPr>
            <a:xfrm>
              <a:off x="929625" y="1193550"/>
              <a:ext cx="4444225" cy="2849100"/>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1029075" y="1082900"/>
              <a:ext cx="4008875" cy="2782575"/>
            </a:xfrm>
            <a:custGeom>
              <a:avLst/>
              <a:gdLst/>
              <a:ahLst/>
              <a:cxnLst/>
              <a:rect l="l" t="t" r="r" b="b"/>
              <a:pathLst>
                <a:path w="160355" h="111303" extrusionOk="0">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13"/>
          <p:cNvSpPr/>
          <p:nvPr/>
        </p:nvSpPr>
        <p:spPr>
          <a:xfrm>
            <a:off x="7900749" y="-333575"/>
            <a:ext cx="1082843" cy="1652770"/>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rot="-2092819" flipH="1">
            <a:off x="4680128" y="3674851"/>
            <a:ext cx="4016353" cy="2826878"/>
          </a:xfrm>
          <a:custGeom>
            <a:avLst/>
            <a:gdLst/>
            <a:ahLst/>
            <a:cxnLst/>
            <a:rect l="l" t="t" r="r" b="b"/>
            <a:pathLst>
              <a:path w="160644" h="113068" extrusionOk="0">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7750" y="539496"/>
            <a:ext cx="7708500" cy="457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2800"/>
              <a:buFont typeface="Philosopher"/>
              <a:buNone/>
              <a:defRPr sz="2800">
                <a:solidFill>
                  <a:schemeClr val="lt1"/>
                </a:solidFill>
                <a:latin typeface="Philosopher"/>
                <a:ea typeface="Philosopher"/>
                <a:cs typeface="Philosopher"/>
                <a:sym typeface="Philosopher"/>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692700" y="1351875"/>
            <a:ext cx="7711800" cy="32475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1pPr>
            <a:lvl2pPr marL="914400" lvl="1" indent="-330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2pPr>
            <a:lvl3pPr marL="1371600" lvl="2" indent="-330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3pPr>
            <a:lvl4pPr marL="1828800" lvl="3" indent="-330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4pPr>
            <a:lvl5pPr marL="2286000" lvl="4" indent="-330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5pPr>
            <a:lvl6pPr marL="2743200" lvl="5" indent="-330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6pPr>
            <a:lvl7pPr marL="3200400" lvl="6" indent="-330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7pPr>
            <a:lvl8pPr marL="3657600" lvl="7" indent="-330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8pPr>
            <a:lvl9pPr marL="4114800" lvl="8" indent="-330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9" r:id="rId9"/>
    <p:sldLayoutId id="2147483663" r:id="rId10"/>
    <p:sldLayoutId id="2147483666" r:id="rId11"/>
    <p:sldLayoutId id="2147483668" r:id="rId12"/>
    <p:sldLayoutId id="2147483671" r:id="rId13"/>
    <p:sldLayoutId id="2147483679" r:id="rId14"/>
    <p:sldLayoutId id="2147483680"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pic>
        <p:nvPicPr>
          <p:cNvPr id="322" name="Google Shape;322;p38"/>
          <p:cNvPicPr preferRelativeResize="0"/>
          <p:nvPr/>
        </p:nvPicPr>
        <p:blipFill rotWithShape="1">
          <a:blip r:embed="rId3">
            <a:alphaModFix/>
          </a:blip>
          <a:srcRect l="5822" r="5830"/>
          <a:stretch/>
        </p:blipFill>
        <p:spPr>
          <a:xfrm>
            <a:off x="713225" y="766050"/>
            <a:ext cx="3190500" cy="3611400"/>
          </a:xfrm>
          <a:prstGeom prst="round2SameRect">
            <a:avLst>
              <a:gd name="adj1" fmla="val 50000"/>
              <a:gd name="adj2" fmla="val 0"/>
            </a:avLst>
          </a:prstGeom>
          <a:noFill/>
          <a:ln w="19050" cap="flat" cmpd="sng">
            <a:solidFill>
              <a:schemeClr val="lt1"/>
            </a:solidFill>
            <a:prstDash val="solid"/>
            <a:round/>
            <a:headEnd type="none" w="sm" len="sm"/>
            <a:tailEnd type="none" w="sm" len="sm"/>
          </a:ln>
        </p:spPr>
      </p:pic>
      <p:sp>
        <p:nvSpPr>
          <p:cNvPr id="323" name="Google Shape;323;p38"/>
          <p:cNvSpPr txBox="1">
            <a:spLocks noGrp="1"/>
          </p:cNvSpPr>
          <p:nvPr>
            <p:ph type="ctrTitle"/>
          </p:nvPr>
        </p:nvSpPr>
        <p:spPr>
          <a:xfrm>
            <a:off x="4756525" y="1343525"/>
            <a:ext cx="3679800" cy="216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600" dirty="0"/>
              <a:t>Machine Learning Capstone Project on :</a:t>
            </a:r>
            <a:endParaRPr lang="en-IN" sz="2600" dirty="0"/>
          </a:p>
          <a:p>
            <a:pPr marL="0" lvl="0" indent="0" algn="r" rtl="0">
              <a:spcBef>
                <a:spcPts val="0"/>
              </a:spcBef>
              <a:spcAft>
                <a:spcPts val="0"/>
              </a:spcAft>
              <a:buNone/>
            </a:pPr>
            <a:r>
              <a:rPr lang="en-IN" sz="4900" dirty="0"/>
              <a:t>Hotel Reservations</a:t>
            </a:r>
          </a:p>
        </p:txBody>
      </p:sp>
      <p:sp>
        <p:nvSpPr>
          <p:cNvPr id="324" name="Google Shape;324;p38"/>
          <p:cNvSpPr txBox="1">
            <a:spLocks noGrp="1"/>
          </p:cNvSpPr>
          <p:nvPr>
            <p:ph type="subTitle" idx="1"/>
          </p:nvPr>
        </p:nvSpPr>
        <p:spPr>
          <a:xfrm>
            <a:off x="4709425" y="3434275"/>
            <a:ext cx="3727500" cy="365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rgbClr val="FFC39A"/>
                </a:solidFill>
              </a:rPr>
              <a:t>Christopher Robinson (PGDA Batch 28)</a:t>
            </a:r>
            <a:endParaRPr dirty="0">
              <a:solidFill>
                <a:srgbClr val="FFC39A"/>
              </a:solidFill>
            </a:endParaRPr>
          </a:p>
        </p:txBody>
      </p:sp>
      <p:sp>
        <p:nvSpPr>
          <p:cNvPr id="325" name="Google Shape;325;p38"/>
          <p:cNvSpPr txBox="1">
            <a:spLocks noGrp="1"/>
          </p:cNvSpPr>
          <p:nvPr>
            <p:ph type="ctrTitle"/>
          </p:nvPr>
        </p:nvSpPr>
        <p:spPr>
          <a:xfrm>
            <a:off x="7293600" y="545750"/>
            <a:ext cx="1143000" cy="3657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500" dirty="0">
              <a:solidFill>
                <a:schemeClr val="lt1"/>
              </a:solidFill>
            </a:endParaRPr>
          </a:p>
        </p:txBody>
      </p:sp>
      <p:sp>
        <p:nvSpPr>
          <p:cNvPr id="326" name="Google Shape;326;p38"/>
          <p:cNvSpPr/>
          <p:nvPr/>
        </p:nvSpPr>
        <p:spPr>
          <a:xfrm rot="-2843632">
            <a:off x="186440" y="33394"/>
            <a:ext cx="1184425" cy="1807816"/>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rot="-9089344" flipH="1">
            <a:off x="3097818" y="3848766"/>
            <a:ext cx="1236232" cy="1887013"/>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A11AB-DB65-AC4B-6CD0-982BAA676DBF}"/>
              </a:ext>
            </a:extLst>
          </p:cNvPr>
          <p:cNvSpPr>
            <a:spLocks noGrp="1"/>
          </p:cNvSpPr>
          <p:nvPr>
            <p:ph type="title"/>
          </p:nvPr>
        </p:nvSpPr>
        <p:spPr>
          <a:xfrm>
            <a:off x="267629" y="293300"/>
            <a:ext cx="7963083" cy="457200"/>
          </a:xfrm>
        </p:spPr>
        <p:txBody>
          <a:bodyPr/>
          <a:lstStyle/>
          <a:p>
            <a:r>
              <a:rPr lang="en-US" dirty="0"/>
              <a:t>Ada- Boost</a:t>
            </a:r>
            <a:endParaRPr lang="en-IN" dirty="0"/>
          </a:p>
        </p:txBody>
      </p:sp>
      <p:pic>
        <p:nvPicPr>
          <p:cNvPr id="4" name="Picture 3">
            <a:extLst>
              <a:ext uri="{FF2B5EF4-FFF2-40B4-BE49-F238E27FC236}">
                <a16:creationId xmlns:a16="http://schemas.microsoft.com/office/drawing/2014/main" id="{D45ACD1C-2013-289C-631B-1B8CA3C9CF5E}"/>
              </a:ext>
            </a:extLst>
          </p:cNvPr>
          <p:cNvPicPr>
            <a:picLocks noChangeAspect="1"/>
          </p:cNvPicPr>
          <p:nvPr/>
        </p:nvPicPr>
        <p:blipFill>
          <a:blip r:embed="rId2"/>
          <a:stretch>
            <a:fillRect/>
          </a:stretch>
        </p:blipFill>
        <p:spPr>
          <a:xfrm>
            <a:off x="4066477" y="1144858"/>
            <a:ext cx="4846165" cy="2326889"/>
          </a:xfrm>
          <a:prstGeom prst="rect">
            <a:avLst/>
          </a:prstGeom>
        </p:spPr>
      </p:pic>
      <p:pic>
        <p:nvPicPr>
          <p:cNvPr id="6" name="Picture 5">
            <a:extLst>
              <a:ext uri="{FF2B5EF4-FFF2-40B4-BE49-F238E27FC236}">
                <a16:creationId xmlns:a16="http://schemas.microsoft.com/office/drawing/2014/main" id="{C743873B-6225-9C88-192E-007625CB6869}"/>
              </a:ext>
            </a:extLst>
          </p:cNvPr>
          <p:cNvPicPr>
            <a:picLocks noChangeAspect="1"/>
          </p:cNvPicPr>
          <p:nvPr/>
        </p:nvPicPr>
        <p:blipFill>
          <a:blip r:embed="rId3"/>
          <a:stretch>
            <a:fillRect/>
          </a:stretch>
        </p:blipFill>
        <p:spPr>
          <a:xfrm>
            <a:off x="4066477" y="3512867"/>
            <a:ext cx="2929055" cy="971550"/>
          </a:xfrm>
          <a:prstGeom prst="rect">
            <a:avLst/>
          </a:prstGeom>
        </p:spPr>
      </p:pic>
      <p:pic>
        <p:nvPicPr>
          <p:cNvPr id="8" name="Picture 7">
            <a:extLst>
              <a:ext uri="{FF2B5EF4-FFF2-40B4-BE49-F238E27FC236}">
                <a16:creationId xmlns:a16="http://schemas.microsoft.com/office/drawing/2014/main" id="{F88113A2-486F-8DF2-4BED-AE375A28DE1E}"/>
              </a:ext>
            </a:extLst>
          </p:cNvPr>
          <p:cNvPicPr>
            <a:picLocks noChangeAspect="1"/>
          </p:cNvPicPr>
          <p:nvPr/>
        </p:nvPicPr>
        <p:blipFill>
          <a:blip r:embed="rId4"/>
          <a:stretch>
            <a:fillRect/>
          </a:stretch>
        </p:blipFill>
        <p:spPr>
          <a:xfrm>
            <a:off x="0" y="1813932"/>
            <a:ext cx="3999571" cy="2546775"/>
          </a:xfrm>
          <a:prstGeom prst="rect">
            <a:avLst/>
          </a:prstGeom>
        </p:spPr>
      </p:pic>
    </p:spTree>
    <p:extLst>
      <p:ext uri="{BB962C8B-B14F-4D97-AF65-F5344CB8AC3E}">
        <p14:creationId xmlns:p14="http://schemas.microsoft.com/office/powerpoint/2010/main" val="37887144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EA039-C69F-CC7A-425B-1A5F913676AD}"/>
              </a:ext>
            </a:extLst>
          </p:cNvPr>
          <p:cNvSpPr>
            <a:spLocks noGrp="1"/>
          </p:cNvSpPr>
          <p:nvPr>
            <p:ph type="title"/>
          </p:nvPr>
        </p:nvSpPr>
        <p:spPr/>
        <p:txBody>
          <a:bodyPr/>
          <a:lstStyle/>
          <a:p>
            <a:r>
              <a:rPr lang="en-US" dirty="0"/>
              <a:t>Naïve - Bayes</a:t>
            </a:r>
            <a:endParaRPr lang="en-IN" dirty="0"/>
          </a:p>
        </p:txBody>
      </p:sp>
      <p:pic>
        <p:nvPicPr>
          <p:cNvPr id="4" name="Picture 3">
            <a:extLst>
              <a:ext uri="{FF2B5EF4-FFF2-40B4-BE49-F238E27FC236}">
                <a16:creationId xmlns:a16="http://schemas.microsoft.com/office/drawing/2014/main" id="{A1AE88E7-AD4D-C458-F0A3-3879D5B58AA2}"/>
              </a:ext>
            </a:extLst>
          </p:cNvPr>
          <p:cNvPicPr>
            <a:picLocks noChangeAspect="1"/>
          </p:cNvPicPr>
          <p:nvPr/>
        </p:nvPicPr>
        <p:blipFill>
          <a:blip r:embed="rId2"/>
          <a:stretch>
            <a:fillRect/>
          </a:stretch>
        </p:blipFill>
        <p:spPr>
          <a:xfrm>
            <a:off x="4899103" y="1159727"/>
            <a:ext cx="3955430" cy="2236516"/>
          </a:xfrm>
          <a:prstGeom prst="rect">
            <a:avLst/>
          </a:prstGeom>
        </p:spPr>
      </p:pic>
      <p:pic>
        <p:nvPicPr>
          <p:cNvPr id="6" name="Picture 5">
            <a:extLst>
              <a:ext uri="{FF2B5EF4-FFF2-40B4-BE49-F238E27FC236}">
                <a16:creationId xmlns:a16="http://schemas.microsoft.com/office/drawing/2014/main" id="{E3A9F8AB-63EC-9109-4D23-3272D789F23C}"/>
              </a:ext>
            </a:extLst>
          </p:cNvPr>
          <p:cNvPicPr>
            <a:picLocks noChangeAspect="1"/>
          </p:cNvPicPr>
          <p:nvPr/>
        </p:nvPicPr>
        <p:blipFill>
          <a:blip r:embed="rId3"/>
          <a:stretch>
            <a:fillRect/>
          </a:stretch>
        </p:blipFill>
        <p:spPr>
          <a:xfrm>
            <a:off x="5680800" y="3540104"/>
            <a:ext cx="2743200" cy="809625"/>
          </a:xfrm>
          <a:prstGeom prst="rect">
            <a:avLst/>
          </a:prstGeom>
        </p:spPr>
      </p:pic>
      <p:pic>
        <p:nvPicPr>
          <p:cNvPr id="8" name="Picture 7">
            <a:extLst>
              <a:ext uri="{FF2B5EF4-FFF2-40B4-BE49-F238E27FC236}">
                <a16:creationId xmlns:a16="http://schemas.microsoft.com/office/drawing/2014/main" id="{3FA50C4D-D5D5-D5C4-8A8D-063D8CC7F6D2}"/>
              </a:ext>
            </a:extLst>
          </p:cNvPr>
          <p:cNvPicPr>
            <a:picLocks noChangeAspect="1"/>
          </p:cNvPicPr>
          <p:nvPr/>
        </p:nvPicPr>
        <p:blipFill>
          <a:blip r:embed="rId4"/>
          <a:stretch>
            <a:fillRect/>
          </a:stretch>
        </p:blipFill>
        <p:spPr>
          <a:xfrm>
            <a:off x="104078" y="1159727"/>
            <a:ext cx="4140820" cy="2593936"/>
          </a:xfrm>
          <a:prstGeom prst="rect">
            <a:avLst/>
          </a:prstGeom>
        </p:spPr>
      </p:pic>
    </p:spTree>
    <p:extLst>
      <p:ext uri="{BB962C8B-B14F-4D97-AF65-F5344CB8AC3E}">
        <p14:creationId xmlns:p14="http://schemas.microsoft.com/office/powerpoint/2010/main" val="1190448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363CC-EC4D-610C-2D25-534FB1B61826}"/>
              </a:ext>
            </a:extLst>
          </p:cNvPr>
          <p:cNvSpPr>
            <a:spLocks noGrp="1"/>
          </p:cNvSpPr>
          <p:nvPr>
            <p:ph type="title"/>
          </p:nvPr>
        </p:nvSpPr>
        <p:spPr/>
        <p:txBody>
          <a:bodyPr/>
          <a:lstStyle/>
          <a:p>
            <a:r>
              <a:rPr lang="en-US" dirty="0"/>
              <a:t>KNN</a:t>
            </a:r>
            <a:endParaRPr lang="en-IN" dirty="0"/>
          </a:p>
        </p:txBody>
      </p:sp>
      <p:pic>
        <p:nvPicPr>
          <p:cNvPr id="4" name="Picture 3">
            <a:extLst>
              <a:ext uri="{FF2B5EF4-FFF2-40B4-BE49-F238E27FC236}">
                <a16:creationId xmlns:a16="http://schemas.microsoft.com/office/drawing/2014/main" id="{8923C52E-D0F1-597C-CA9E-E626F8E71C22}"/>
              </a:ext>
            </a:extLst>
          </p:cNvPr>
          <p:cNvPicPr>
            <a:picLocks noChangeAspect="1"/>
          </p:cNvPicPr>
          <p:nvPr/>
        </p:nvPicPr>
        <p:blipFill>
          <a:blip r:embed="rId2"/>
          <a:stretch>
            <a:fillRect/>
          </a:stretch>
        </p:blipFill>
        <p:spPr>
          <a:xfrm>
            <a:off x="3365174" y="1367883"/>
            <a:ext cx="5610333" cy="2221880"/>
          </a:xfrm>
          <a:prstGeom prst="rect">
            <a:avLst/>
          </a:prstGeom>
        </p:spPr>
      </p:pic>
      <p:pic>
        <p:nvPicPr>
          <p:cNvPr id="6" name="Picture 5">
            <a:extLst>
              <a:ext uri="{FF2B5EF4-FFF2-40B4-BE49-F238E27FC236}">
                <a16:creationId xmlns:a16="http://schemas.microsoft.com/office/drawing/2014/main" id="{F98C9265-F098-6343-0B25-855C207854B0}"/>
              </a:ext>
            </a:extLst>
          </p:cNvPr>
          <p:cNvPicPr>
            <a:picLocks noChangeAspect="1"/>
          </p:cNvPicPr>
          <p:nvPr/>
        </p:nvPicPr>
        <p:blipFill>
          <a:blip r:embed="rId3"/>
          <a:stretch>
            <a:fillRect/>
          </a:stretch>
        </p:blipFill>
        <p:spPr>
          <a:xfrm>
            <a:off x="6422807" y="3687104"/>
            <a:ext cx="2552700" cy="742950"/>
          </a:xfrm>
          <a:prstGeom prst="rect">
            <a:avLst/>
          </a:prstGeom>
        </p:spPr>
      </p:pic>
      <p:pic>
        <p:nvPicPr>
          <p:cNvPr id="8" name="Picture 7">
            <a:extLst>
              <a:ext uri="{FF2B5EF4-FFF2-40B4-BE49-F238E27FC236}">
                <a16:creationId xmlns:a16="http://schemas.microsoft.com/office/drawing/2014/main" id="{32523AFD-40BB-356E-D8AF-8057209E8A35}"/>
              </a:ext>
            </a:extLst>
          </p:cNvPr>
          <p:cNvPicPr>
            <a:picLocks noChangeAspect="1"/>
          </p:cNvPicPr>
          <p:nvPr/>
        </p:nvPicPr>
        <p:blipFill>
          <a:blip r:embed="rId4"/>
          <a:stretch>
            <a:fillRect/>
          </a:stretch>
        </p:blipFill>
        <p:spPr>
          <a:xfrm>
            <a:off x="346734" y="1367882"/>
            <a:ext cx="2612056" cy="2221879"/>
          </a:xfrm>
          <a:prstGeom prst="rect">
            <a:avLst/>
          </a:prstGeom>
        </p:spPr>
      </p:pic>
    </p:spTree>
    <p:extLst>
      <p:ext uri="{BB962C8B-B14F-4D97-AF65-F5344CB8AC3E}">
        <p14:creationId xmlns:p14="http://schemas.microsoft.com/office/powerpoint/2010/main" val="534026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A6D50-6469-DAE7-94BA-B992F65A56F6}"/>
              </a:ext>
            </a:extLst>
          </p:cNvPr>
          <p:cNvSpPr>
            <a:spLocks noGrp="1"/>
          </p:cNvSpPr>
          <p:nvPr>
            <p:ph type="title"/>
          </p:nvPr>
        </p:nvSpPr>
        <p:spPr/>
        <p:txBody>
          <a:bodyPr/>
          <a:lstStyle/>
          <a:p>
            <a:r>
              <a:rPr lang="en-US" dirty="0"/>
              <a:t>Support Vector Machine</a:t>
            </a:r>
            <a:endParaRPr lang="en-IN" dirty="0"/>
          </a:p>
        </p:txBody>
      </p:sp>
      <p:pic>
        <p:nvPicPr>
          <p:cNvPr id="4" name="Picture 3">
            <a:extLst>
              <a:ext uri="{FF2B5EF4-FFF2-40B4-BE49-F238E27FC236}">
                <a16:creationId xmlns:a16="http://schemas.microsoft.com/office/drawing/2014/main" id="{0F55C2E3-7ABF-FF6A-AFFE-1FF2E1C54A71}"/>
              </a:ext>
            </a:extLst>
          </p:cNvPr>
          <p:cNvPicPr>
            <a:picLocks noChangeAspect="1"/>
          </p:cNvPicPr>
          <p:nvPr/>
        </p:nvPicPr>
        <p:blipFill>
          <a:blip r:embed="rId2"/>
          <a:stretch>
            <a:fillRect/>
          </a:stretch>
        </p:blipFill>
        <p:spPr>
          <a:xfrm>
            <a:off x="3239913" y="1211766"/>
            <a:ext cx="5727041" cy="2489510"/>
          </a:xfrm>
          <a:prstGeom prst="rect">
            <a:avLst/>
          </a:prstGeom>
        </p:spPr>
      </p:pic>
      <p:pic>
        <p:nvPicPr>
          <p:cNvPr id="6" name="Picture 5">
            <a:extLst>
              <a:ext uri="{FF2B5EF4-FFF2-40B4-BE49-F238E27FC236}">
                <a16:creationId xmlns:a16="http://schemas.microsoft.com/office/drawing/2014/main" id="{6A86F4EE-6FCF-FF30-A5B9-72107262D857}"/>
              </a:ext>
            </a:extLst>
          </p:cNvPr>
          <p:cNvPicPr>
            <a:picLocks noChangeAspect="1"/>
          </p:cNvPicPr>
          <p:nvPr/>
        </p:nvPicPr>
        <p:blipFill>
          <a:blip r:embed="rId3"/>
          <a:stretch>
            <a:fillRect/>
          </a:stretch>
        </p:blipFill>
        <p:spPr>
          <a:xfrm>
            <a:off x="5516601" y="3737982"/>
            <a:ext cx="2705100" cy="657225"/>
          </a:xfrm>
          <a:prstGeom prst="rect">
            <a:avLst/>
          </a:prstGeom>
        </p:spPr>
      </p:pic>
      <p:pic>
        <p:nvPicPr>
          <p:cNvPr id="8" name="Picture 7">
            <a:extLst>
              <a:ext uri="{FF2B5EF4-FFF2-40B4-BE49-F238E27FC236}">
                <a16:creationId xmlns:a16="http://schemas.microsoft.com/office/drawing/2014/main" id="{8D73FFFF-63C2-AE97-020A-6D8F11B46B2D}"/>
              </a:ext>
            </a:extLst>
          </p:cNvPr>
          <p:cNvPicPr>
            <a:picLocks noChangeAspect="1"/>
          </p:cNvPicPr>
          <p:nvPr/>
        </p:nvPicPr>
        <p:blipFill>
          <a:blip r:embed="rId4"/>
          <a:stretch>
            <a:fillRect/>
          </a:stretch>
        </p:blipFill>
        <p:spPr>
          <a:xfrm>
            <a:off x="177046" y="1401627"/>
            <a:ext cx="2607295" cy="2109787"/>
          </a:xfrm>
          <a:prstGeom prst="rect">
            <a:avLst/>
          </a:prstGeom>
        </p:spPr>
      </p:pic>
    </p:spTree>
    <p:extLst>
      <p:ext uri="{BB962C8B-B14F-4D97-AF65-F5344CB8AC3E}">
        <p14:creationId xmlns:p14="http://schemas.microsoft.com/office/powerpoint/2010/main" val="1342797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B75EF-5738-4ACE-1222-E2A125A9CC40}"/>
              </a:ext>
            </a:extLst>
          </p:cNvPr>
          <p:cNvSpPr>
            <a:spLocks noGrp="1"/>
          </p:cNvSpPr>
          <p:nvPr>
            <p:ph type="title"/>
          </p:nvPr>
        </p:nvSpPr>
        <p:spPr/>
        <p:txBody>
          <a:bodyPr/>
          <a:lstStyle/>
          <a:p>
            <a:r>
              <a:rPr lang="en-US" dirty="0"/>
              <a:t>Random Forest Important Features</a:t>
            </a:r>
            <a:endParaRPr lang="en-IN" dirty="0"/>
          </a:p>
        </p:txBody>
      </p:sp>
      <p:pic>
        <p:nvPicPr>
          <p:cNvPr id="4" name="Picture 3">
            <a:extLst>
              <a:ext uri="{FF2B5EF4-FFF2-40B4-BE49-F238E27FC236}">
                <a16:creationId xmlns:a16="http://schemas.microsoft.com/office/drawing/2014/main" id="{9C94CAE5-0EB2-5F27-8660-4BC28E17D424}"/>
              </a:ext>
            </a:extLst>
          </p:cNvPr>
          <p:cNvPicPr>
            <a:picLocks noChangeAspect="1"/>
          </p:cNvPicPr>
          <p:nvPr/>
        </p:nvPicPr>
        <p:blipFill>
          <a:blip r:embed="rId2"/>
          <a:stretch>
            <a:fillRect/>
          </a:stretch>
        </p:blipFill>
        <p:spPr>
          <a:xfrm>
            <a:off x="2419960" y="1189463"/>
            <a:ext cx="4336102" cy="3271025"/>
          </a:xfrm>
          <a:prstGeom prst="rect">
            <a:avLst/>
          </a:prstGeom>
        </p:spPr>
      </p:pic>
    </p:spTree>
    <p:extLst>
      <p:ext uri="{BB962C8B-B14F-4D97-AF65-F5344CB8AC3E}">
        <p14:creationId xmlns:p14="http://schemas.microsoft.com/office/powerpoint/2010/main" val="604661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0AC0F-B6B8-8229-C76A-897CD74D03F6}"/>
              </a:ext>
            </a:extLst>
          </p:cNvPr>
          <p:cNvSpPr>
            <a:spLocks noGrp="1"/>
          </p:cNvSpPr>
          <p:nvPr>
            <p:ph type="title" idx="4294967295"/>
          </p:nvPr>
        </p:nvSpPr>
        <p:spPr>
          <a:xfrm>
            <a:off x="840059" y="197005"/>
            <a:ext cx="7704138" cy="457200"/>
          </a:xfrm>
        </p:spPr>
        <p:txBody>
          <a:bodyPr/>
          <a:lstStyle/>
          <a:p>
            <a:r>
              <a:rPr lang="en-US" dirty="0"/>
              <a:t>Comparison of various classification models used </a:t>
            </a:r>
            <a:endParaRPr lang="en-IN" dirty="0"/>
          </a:p>
        </p:txBody>
      </p:sp>
      <p:pic>
        <p:nvPicPr>
          <p:cNvPr id="2050" name="Picture 2">
            <a:extLst>
              <a:ext uri="{FF2B5EF4-FFF2-40B4-BE49-F238E27FC236}">
                <a16:creationId xmlns:a16="http://schemas.microsoft.com/office/drawing/2014/main" id="{1ABBA665-2D27-FA6B-22C9-B0DB3B21F6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073" y="794525"/>
            <a:ext cx="7486186" cy="408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0749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21B07-3DD1-4005-8270-4AB5FEC4AEF8}"/>
              </a:ext>
            </a:extLst>
          </p:cNvPr>
          <p:cNvSpPr>
            <a:spLocks noGrp="1"/>
          </p:cNvSpPr>
          <p:nvPr>
            <p:ph type="title"/>
          </p:nvPr>
        </p:nvSpPr>
        <p:spPr>
          <a:xfrm>
            <a:off x="623355" y="2571750"/>
            <a:ext cx="7704000" cy="457200"/>
          </a:xfrm>
        </p:spPr>
        <p:txBody>
          <a:bodyPr/>
          <a:lstStyle/>
          <a:p>
            <a:r>
              <a:rPr lang="en-US" dirty="0"/>
              <a:t>From the Previous slide &amp; Graph, We can see that KNN with important features obtained from random forest gave the best accuracy of (84.05%) So we can use the KNN for the Model Building.</a:t>
            </a:r>
            <a:br>
              <a:rPr lang="en-US" dirty="0"/>
            </a:br>
            <a:br>
              <a:rPr lang="en-US" dirty="0"/>
            </a:br>
            <a:br>
              <a:rPr lang="en-US" dirty="0"/>
            </a:br>
            <a:br>
              <a:rPr lang="en-US" dirty="0"/>
            </a:br>
            <a:br>
              <a:rPr lang="en-US" dirty="0"/>
            </a:br>
            <a:r>
              <a:rPr lang="en-US" sz="1050" dirty="0"/>
              <a:t>Note: All models evaluation matrix like confusion matrix, F1 score and ROC curve of important features isn’t added to these slides, only the overall graph is shown which is best for model building. They are available in the python scripts for reference. </a:t>
            </a:r>
            <a:endParaRPr lang="en-IN" sz="1050" dirty="0"/>
          </a:p>
        </p:txBody>
      </p:sp>
    </p:spTree>
    <p:extLst>
      <p:ext uri="{BB962C8B-B14F-4D97-AF65-F5344CB8AC3E}">
        <p14:creationId xmlns:p14="http://schemas.microsoft.com/office/powerpoint/2010/main" val="8079120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535B3-0E13-EA55-0EB5-608AD8FC1FDA}"/>
              </a:ext>
            </a:extLst>
          </p:cNvPr>
          <p:cNvSpPr>
            <a:spLocks noGrp="1"/>
          </p:cNvSpPr>
          <p:nvPr>
            <p:ph type="title"/>
          </p:nvPr>
        </p:nvSpPr>
        <p:spPr>
          <a:xfrm>
            <a:off x="394011" y="1486926"/>
            <a:ext cx="2200746" cy="365700"/>
          </a:xfrm>
        </p:spPr>
        <p:txBody>
          <a:bodyPr/>
          <a:lstStyle/>
          <a:p>
            <a:r>
              <a:rPr lang="en-US" dirty="0">
                <a:solidFill>
                  <a:srgbClr val="FFC39A"/>
                </a:solidFill>
              </a:rPr>
              <a:t>Avoid cancellations by:</a:t>
            </a:r>
            <a:endParaRPr lang="en-IN" dirty="0">
              <a:solidFill>
                <a:srgbClr val="FFC39A"/>
              </a:solidFill>
            </a:endParaRPr>
          </a:p>
        </p:txBody>
      </p:sp>
      <p:sp>
        <p:nvSpPr>
          <p:cNvPr id="3" name="Subtitle 2">
            <a:extLst>
              <a:ext uri="{FF2B5EF4-FFF2-40B4-BE49-F238E27FC236}">
                <a16:creationId xmlns:a16="http://schemas.microsoft.com/office/drawing/2014/main" id="{F9DFF7A6-11B3-A089-B8E5-CE5DE269E4AF}"/>
              </a:ext>
            </a:extLst>
          </p:cNvPr>
          <p:cNvSpPr>
            <a:spLocks noGrp="1"/>
          </p:cNvSpPr>
          <p:nvPr>
            <p:ph type="subTitle" idx="1"/>
          </p:nvPr>
        </p:nvSpPr>
        <p:spPr>
          <a:xfrm>
            <a:off x="394011" y="2076651"/>
            <a:ext cx="2242059" cy="1142336"/>
          </a:xfrm>
        </p:spPr>
        <p:txBody>
          <a:bodyPr/>
          <a:lstStyle/>
          <a:p>
            <a:pPr algn="r"/>
            <a:r>
              <a:rPr lang="en-US" dirty="0"/>
              <a:t>Have a continuous connect with customer, Suggest a personalized itinerary</a:t>
            </a:r>
            <a:endParaRPr lang="en-IN" dirty="0"/>
          </a:p>
        </p:txBody>
      </p:sp>
      <p:sp>
        <p:nvSpPr>
          <p:cNvPr id="4" name="Title 3">
            <a:extLst>
              <a:ext uri="{FF2B5EF4-FFF2-40B4-BE49-F238E27FC236}">
                <a16:creationId xmlns:a16="http://schemas.microsoft.com/office/drawing/2014/main" id="{E9237EEF-2E59-FC9F-13D3-22D5309317D6}"/>
              </a:ext>
            </a:extLst>
          </p:cNvPr>
          <p:cNvSpPr>
            <a:spLocks noGrp="1"/>
          </p:cNvSpPr>
          <p:nvPr>
            <p:ph type="title" idx="2"/>
          </p:nvPr>
        </p:nvSpPr>
        <p:spPr>
          <a:xfrm>
            <a:off x="3324516" y="1669776"/>
            <a:ext cx="2175300" cy="365700"/>
          </a:xfrm>
        </p:spPr>
        <p:txBody>
          <a:bodyPr/>
          <a:lstStyle/>
          <a:p>
            <a:r>
              <a:rPr lang="en-US" sz="1800" dirty="0">
                <a:solidFill>
                  <a:srgbClr val="FFC39A"/>
                </a:solidFill>
              </a:rPr>
              <a:t>Delight</a:t>
            </a:r>
            <a:r>
              <a:rPr lang="en-US" dirty="0">
                <a:solidFill>
                  <a:srgbClr val="FFC39A"/>
                </a:solidFill>
              </a:rPr>
              <a:t> Customer by offering room upgrade</a:t>
            </a:r>
            <a:endParaRPr lang="en-IN" dirty="0">
              <a:solidFill>
                <a:srgbClr val="FFC39A"/>
              </a:solidFill>
            </a:endParaRPr>
          </a:p>
        </p:txBody>
      </p:sp>
      <p:sp>
        <p:nvSpPr>
          <p:cNvPr id="5" name="Subtitle 4">
            <a:extLst>
              <a:ext uri="{FF2B5EF4-FFF2-40B4-BE49-F238E27FC236}">
                <a16:creationId xmlns:a16="http://schemas.microsoft.com/office/drawing/2014/main" id="{E7915E5F-80BB-ACF9-4B32-9B33FF6F27D9}"/>
              </a:ext>
            </a:extLst>
          </p:cNvPr>
          <p:cNvSpPr>
            <a:spLocks noGrp="1"/>
          </p:cNvSpPr>
          <p:nvPr>
            <p:ph type="subTitle" idx="3"/>
          </p:nvPr>
        </p:nvSpPr>
        <p:spPr>
          <a:xfrm>
            <a:off x="3417368" y="2571750"/>
            <a:ext cx="2175300" cy="914400"/>
          </a:xfrm>
        </p:spPr>
        <p:txBody>
          <a:bodyPr/>
          <a:lstStyle/>
          <a:p>
            <a:r>
              <a:rPr lang="en-US" dirty="0"/>
              <a:t>At the same or partial higher price, Offer an additional day stay for free or as a package</a:t>
            </a:r>
            <a:endParaRPr lang="en-IN" dirty="0"/>
          </a:p>
        </p:txBody>
      </p:sp>
      <p:sp>
        <p:nvSpPr>
          <p:cNvPr id="6" name="Title 5">
            <a:extLst>
              <a:ext uri="{FF2B5EF4-FFF2-40B4-BE49-F238E27FC236}">
                <a16:creationId xmlns:a16="http://schemas.microsoft.com/office/drawing/2014/main" id="{DD4DC8A5-6008-3E3A-5DE3-DE71A925D906}"/>
              </a:ext>
            </a:extLst>
          </p:cNvPr>
          <p:cNvSpPr>
            <a:spLocks noGrp="1"/>
          </p:cNvSpPr>
          <p:nvPr>
            <p:ph type="title" idx="4"/>
          </p:nvPr>
        </p:nvSpPr>
        <p:spPr>
          <a:xfrm>
            <a:off x="6208169" y="1601375"/>
            <a:ext cx="2242059" cy="365700"/>
          </a:xfrm>
        </p:spPr>
        <p:txBody>
          <a:bodyPr/>
          <a:lstStyle/>
          <a:p>
            <a:r>
              <a:rPr lang="en-US" sz="1800" dirty="0">
                <a:solidFill>
                  <a:srgbClr val="FFC39A"/>
                </a:solidFill>
              </a:rPr>
              <a:t>Plan to minimize OTAs </a:t>
            </a:r>
            <a:r>
              <a:rPr lang="en-US" sz="1800" dirty="0" err="1">
                <a:solidFill>
                  <a:srgbClr val="FFC39A"/>
                </a:solidFill>
              </a:rPr>
              <a:t>canncelations</a:t>
            </a:r>
            <a:r>
              <a:rPr lang="en-US" sz="1800" dirty="0">
                <a:solidFill>
                  <a:srgbClr val="FFC39A"/>
                </a:solidFill>
              </a:rPr>
              <a:t> </a:t>
            </a:r>
            <a:endParaRPr lang="en-IN" sz="1800" dirty="0">
              <a:solidFill>
                <a:srgbClr val="FFC39A"/>
              </a:solidFill>
            </a:endParaRPr>
          </a:p>
        </p:txBody>
      </p:sp>
      <p:sp>
        <p:nvSpPr>
          <p:cNvPr id="7" name="Subtitle 6">
            <a:extLst>
              <a:ext uri="{FF2B5EF4-FFF2-40B4-BE49-F238E27FC236}">
                <a16:creationId xmlns:a16="http://schemas.microsoft.com/office/drawing/2014/main" id="{6B810266-8B89-8106-C9B1-257ED61CB7B9}"/>
              </a:ext>
            </a:extLst>
          </p:cNvPr>
          <p:cNvSpPr>
            <a:spLocks noGrp="1"/>
          </p:cNvSpPr>
          <p:nvPr>
            <p:ph type="subTitle" idx="5"/>
          </p:nvPr>
        </p:nvSpPr>
        <p:spPr>
          <a:xfrm>
            <a:off x="6274928" y="2647819"/>
            <a:ext cx="2175300" cy="914400"/>
          </a:xfrm>
        </p:spPr>
        <p:txBody>
          <a:bodyPr/>
          <a:lstStyle/>
          <a:p>
            <a:r>
              <a:rPr lang="en-US" dirty="0"/>
              <a:t>Not to promote book now and pay later, restrict free cancellations, have lesser commission for OTAs with higher cancellations.</a:t>
            </a:r>
            <a:endParaRPr lang="en-IN" dirty="0"/>
          </a:p>
        </p:txBody>
      </p:sp>
      <p:sp>
        <p:nvSpPr>
          <p:cNvPr id="8" name="Title 7">
            <a:extLst>
              <a:ext uri="{FF2B5EF4-FFF2-40B4-BE49-F238E27FC236}">
                <a16:creationId xmlns:a16="http://schemas.microsoft.com/office/drawing/2014/main" id="{50E5D332-60D2-3F83-208E-35DEB3E118E6}"/>
              </a:ext>
            </a:extLst>
          </p:cNvPr>
          <p:cNvSpPr>
            <a:spLocks noGrp="1"/>
          </p:cNvSpPr>
          <p:nvPr>
            <p:ph type="title" idx="6"/>
          </p:nvPr>
        </p:nvSpPr>
        <p:spPr/>
        <p:txBody>
          <a:bodyPr/>
          <a:lstStyle/>
          <a:p>
            <a:r>
              <a:rPr lang="en-US" dirty="0"/>
              <a:t>Recommendations and Insights</a:t>
            </a:r>
            <a:endParaRPr lang="en-IN" dirty="0"/>
          </a:p>
        </p:txBody>
      </p:sp>
    </p:spTree>
    <p:extLst>
      <p:ext uri="{BB962C8B-B14F-4D97-AF65-F5344CB8AC3E}">
        <p14:creationId xmlns:p14="http://schemas.microsoft.com/office/powerpoint/2010/main" val="1620392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49"/>
          <p:cNvSpPr txBox="1">
            <a:spLocks noGrp="1"/>
          </p:cNvSpPr>
          <p:nvPr>
            <p:ph type="title"/>
          </p:nvPr>
        </p:nvSpPr>
        <p:spPr>
          <a:xfrm>
            <a:off x="1515600" y="1307100"/>
            <a:ext cx="61128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9"/>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C39A"/>
                </a:solidFill>
              </a:rPr>
              <a:t>Objective</a:t>
            </a:r>
            <a:r>
              <a:rPr lang="en" dirty="0"/>
              <a:t> and Problem Statement</a:t>
            </a:r>
            <a:endParaRPr dirty="0"/>
          </a:p>
        </p:txBody>
      </p:sp>
      <p:sp>
        <p:nvSpPr>
          <p:cNvPr id="333" name="Google Shape;333;p39"/>
          <p:cNvSpPr txBox="1">
            <a:spLocks noGrp="1"/>
          </p:cNvSpPr>
          <p:nvPr>
            <p:ph type="body" idx="1"/>
          </p:nvPr>
        </p:nvSpPr>
        <p:spPr>
          <a:xfrm>
            <a:off x="720000" y="1215750"/>
            <a:ext cx="7704000" cy="3383700"/>
          </a:xfrm>
          <a:prstGeom prst="rect">
            <a:avLst/>
          </a:prstGeom>
        </p:spPr>
        <p:txBody>
          <a:bodyPr spcFirstLastPara="1" wrap="square" lIns="91425" tIns="91425" rIns="91425" bIns="91425" anchor="ctr" anchorCtr="0">
            <a:noAutofit/>
          </a:bodyPr>
          <a:lstStyle/>
          <a:p>
            <a:pPr marL="127000" indent="0" fontAlgn="base">
              <a:spcAft>
                <a:spcPts val="1200"/>
              </a:spcAft>
              <a:buNone/>
            </a:pPr>
            <a:r>
              <a:rPr lang="en-US" sz="1800" dirty="0">
                <a:solidFill>
                  <a:srgbClr val="FFC39A"/>
                </a:solidFill>
                <a:effectLst/>
                <a:latin typeface="Philosopher" panose="020B0604020202020204" charset="0"/>
                <a:ea typeface="Times New Roman" panose="02020603050405020304" pitchFamily="18" charset="0"/>
              </a:rPr>
              <a:t>Problem statement: Significant volume of hotel reservations are called of citing cancellation or no shows mainly due to change of plans and scheduling conflicts. This is done quite easily as cancellations are often free of charge or at a low cost . This results in a loss of revenue for the hotel</a:t>
            </a:r>
          </a:p>
          <a:p>
            <a:pPr marL="127000" indent="0" fontAlgn="base">
              <a:spcAft>
                <a:spcPts val="1200"/>
              </a:spcAft>
              <a:buNone/>
            </a:pPr>
            <a:r>
              <a:rPr lang="en-US" sz="1800" dirty="0">
                <a:solidFill>
                  <a:srgbClr val="FFC39A"/>
                </a:solidFill>
                <a:effectLst/>
                <a:latin typeface="Philosopher" panose="020B0604020202020204" charset="0"/>
                <a:ea typeface="Times New Roman" panose="02020603050405020304" pitchFamily="18" charset="0"/>
              </a:rPr>
              <a:t>Objective : To be able to predict if the guest will honor the reservation or cancel it</a:t>
            </a:r>
            <a:r>
              <a:rPr lang="en-IN" sz="1800" dirty="0">
                <a:solidFill>
                  <a:srgbClr val="FFC39A"/>
                </a:solidFill>
                <a:effectLst/>
                <a:latin typeface="Philosopher" panose="020B0604020202020204" charset="0"/>
                <a:ea typeface="Calibri" panose="020F0502020204030204" pitchFamily="34" charset="0"/>
                <a:cs typeface="Tunga" panose="020B0502040204020203" pitchFamily="34" charset="0"/>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40"/>
          <p:cNvSpPr/>
          <p:nvPr/>
        </p:nvSpPr>
        <p:spPr>
          <a:xfrm>
            <a:off x="855632" y="514328"/>
            <a:ext cx="774600" cy="887100"/>
          </a:xfrm>
          <a:prstGeom prst="round2SameRect">
            <a:avLst>
              <a:gd name="adj1" fmla="val 50000"/>
              <a:gd name="adj2" fmla="val 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0"/>
          <p:cNvSpPr/>
          <p:nvPr/>
        </p:nvSpPr>
        <p:spPr>
          <a:xfrm>
            <a:off x="763348" y="2139863"/>
            <a:ext cx="774600" cy="887100"/>
          </a:xfrm>
          <a:prstGeom prst="round2SameRect">
            <a:avLst>
              <a:gd name="adj1" fmla="val 50000"/>
              <a:gd name="adj2" fmla="val 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0"/>
          <p:cNvSpPr/>
          <p:nvPr/>
        </p:nvSpPr>
        <p:spPr>
          <a:xfrm>
            <a:off x="4803161" y="586200"/>
            <a:ext cx="774600" cy="887100"/>
          </a:xfrm>
          <a:prstGeom prst="round2SameRect">
            <a:avLst>
              <a:gd name="adj1" fmla="val 50000"/>
              <a:gd name="adj2" fmla="val 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0"/>
          <p:cNvSpPr/>
          <p:nvPr/>
        </p:nvSpPr>
        <p:spPr>
          <a:xfrm>
            <a:off x="4783211" y="3283050"/>
            <a:ext cx="774600" cy="887100"/>
          </a:xfrm>
          <a:prstGeom prst="round2SameRect">
            <a:avLst>
              <a:gd name="adj1" fmla="val 50000"/>
              <a:gd name="adj2" fmla="val 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0"/>
          <p:cNvSpPr txBox="1">
            <a:spLocks noGrp="1"/>
          </p:cNvSpPr>
          <p:nvPr>
            <p:ph type="title" idx="15"/>
          </p:nvPr>
        </p:nvSpPr>
        <p:spPr>
          <a:xfrm>
            <a:off x="506114" y="93451"/>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Steps</a:t>
            </a:r>
            <a:endParaRPr dirty="0"/>
          </a:p>
        </p:txBody>
      </p:sp>
      <p:sp>
        <p:nvSpPr>
          <p:cNvPr id="343" name="Google Shape;343;p40"/>
          <p:cNvSpPr txBox="1">
            <a:spLocks noGrp="1"/>
          </p:cNvSpPr>
          <p:nvPr>
            <p:ph type="subTitle" idx="5"/>
          </p:nvPr>
        </p:nvSpPr>
        <p:spPr>
          <a:xfrm>
            <a:off x="1610282" y="3346303"/>
            <a:ext cx="2305500" cy="484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400" dirty="0">
                <a:latin typeface="Philosopher" panose="020B0604020202020204" charset="0"/>
              </a:rPr>
              <a:t>Handling the missing values, Outlier Detection, Outlier Capping, Chi-square test to check the relationship with the Target variable. Label-Encoding and Data standardisation using MinMax scaler and VIF used to find Multi-collinearity, SMOTE.</a:t>
            </a:r>
            <a:endParaRPr sz="1400" dirty="0">
              <a:latin typeface="Philosopher" panose="020B0604020202020204" charset="0"/>
            </a:endParaRPr>
          </a:p>
        </p:txBody>
      </p:sp>
      <p:sp>
        <p:nvSpPr>
          <p:cNvPr id="344" name="Google Shape;344;p40"/>
          <p:cNvSpPr txBox="1">
            <a:spLocks noGrp="1"/>
          </p:cNvSpPr>
          <p:nvPr>
            <p:ph type="title"/>
          </p:nvPr>
        </p:nvSpPr>
        <p:spPr>
          <a:xfrm>
            <a:off x="1650972" y="628492"/>
            <a:ext cx="23055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u="sng" dirty="0">
                <a:solidFill>
                  <a:srgbClr val="FFC39A"/>
                </a:solidFill>
              </a:rPr>
              <a:t>Data Understanding</a:t>
            </a:r>
            <a:endParaRPr sz="1600" u="sng" dirty="0">
              <a:solidFill>
                <a:srgbClr val="FFC39A"/>
              </a:solidFill>
            </a:endParaRPr>
          </a:p>
        </p:txBody>
      </p:sp>
      <p:sp>
        <p:nvSpPr>
          <p:cNvPr id="345" name="Google Shape;345;p40"/>
          <p:cNvSpPr txBox="1">
            <a:spLocks noGrp="1"/>
          </p:cNvSpPr>
          <p:nvPr>
            <p:ph type="subTitle" idx="1"/>
          </p:nvPr>
        </p:nvSpPr>
        <p:spPr>
          <a:xfrm>
            <a:off x="1650972" y="1299223"/>
            <a:ext cx="2328592" cy="49212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dirty="0">
                <a:latin typeface="Philosopher" panose="020B0604020202020204" charset="0"/>
              </a:rPr>
              <a:t>The Dataset consists of 18 columns with 36275 entries.</a:t>
            </a:r>
          </a:p>
          <a:p>
            <a:pPr marL="0" lvl="0" indent="0" algn="l" rtl="0">
              <a:spcBef>
                <a:spcPts val="0"/>
              </a:spcBef>
              <a:spcAft>
                <a:spcPts val="0"/>
              </a:spcAft>
              <a:buNone/>
            </a:pPr>
            <a:r>
              <a:rPr lang="en-US" sz="1400" dirty="0">
                <a:latin typeface="Philosopher" panose="020B0604020202020204" charset="0"/>
              </a:rPr>
              <a:t>Target Variable is Booking status (Categorical)</a:t>
            </a:r>
          </a:p>
        </p:txBody>
      </p:sp>
      <p:sp>
        <p:nvSpPr>
          <p:cNvPr id="346" name="Google Shape;346;p40"/>
          <p:cNvSpPr txBox="1">
            <a:spLocks noGrp="1"/>
          </p:cNvSpPr>
          <p:nvPr>
            <p:ph type="title" idx="2"/>
          </p:nvPr>
        </p:nvSpPr>
        <p:spPr>
          <a:xfrm>
            <a:off x="5671244" y="489070"/>
            <a:ext cx="23055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u="sng" dirty="0">
                <a:solidFill>
                  <a:srgbClr val="FFC39A"/>
                </a:solidFill>
              </a:rPr>
              <a:t>Model Creation</a:t>
            </a:r>
            <a:endParaRPr sz="1400" u="sng" dirty="0">
              <a:solidFill>
                <a:srgbClr val="FFC39A"/>
              </a:solidFill>
            </a:endParaRPr>
          </a:p>
        </p:txBody>
      </p:sp>
      <p:sp>
        <p:nvSpPr>
          <p:cNvPr id="347" name="Google Shape;347;p40"/>
          <p:cNvSpPr txBox="1">
            <a:spLocks noGrp="1"/>
          </p:cNvSpPr>
          <p:nvPr>
            <p:ph type="subTitle" idx="3"/>
          </p:nvPr>
        </p:nvSpPr>
        <p:spPr>
          <a:xfrm>
            <a:off x="5708919" y="1791350"/>
            <a:ext cx="2305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dirty="0">
                <a:latin typeface="Philosopher" panose="020B0604020202020204" charset="0"/>
              </a:rPr>
              <a:t>Modelling represents training Machine learning  algorithms to predict the labels from the feature. The used classification algorithm, to train and test the models are Logistic Regression, Ada-boost, KNN, Support vector, Naïve-Bayes, Random Forest feature importance.</a:t>
            </a:r>
          </a:p>
        </p:txBody>
      </p:sp>
      <p:sp>
        <p:nvSpPr>
          <p:cNvPr id="348" name="Google Shape;348;p40"/>
          <p:cNvSpPr txBox="1">
            <a:spLocks noGrp="1"/>
          </p:cNvSpPr>
          <p:nvPr>
            <p:ph type="title" idx="4"/>
          </p:nvPr>
        </p:nvSpPr>
        <p:spPr>
          <a:xfrm>
            <a:off x="1610282" y="2139863"/>
            <a:ext cx="23055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u="sng" dirty="0">
                <a:solidFill>
                  <a:srgbClr val="FFC39A"/>
                </a:solidFill>
              </a:rPr>
              <a:t>Data </a:t>
            </a:r>
            <a:r>
              <a:rPr lang="en" sz="1400" u="sng" dirty="0">
                <a:solidFill>
                  <a:srgbClr val="FFC39A"/>
                </a:solidFill>
              </a:rPr>
              <a:t>Preprocessing</a:t>
            </a:r>
            <a:endParaRPr sz="1400" u="sng" dirty="0">
              <a:solidFill>
                <a:srgbClr val="FFC39A"/>
              </a:solidFill>
            </a:endParaRPr>
          </a:p>
        </p:txBody>
      </p:sp>
      <p:sp>
        <p:nvSpPr>
          <p:cNvPr id="349" name="Google Shape;349;p40"/>
          <p:cNvSpPr txBox="1">
            <a:spLocks noGrp="1"/>
          </p:cNvSpPr>
          <p:nvPr>
            <p:ph type="title" idx="6"/>
          </p:nvPr>
        </p:nvSpPr>
        <p:spPr>
          <a:xfrm>
            <a:off x="5671244" y="3465403"/>
            <a:ext cx="23055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solidFill>
                  <a:srgbClr val="FFC39A"/>
                </a:solidFill>
              </a:rPr>
              <a:t>Model Evaluations and tabulation</a:t>
            </a:r>
            <a:endParaRPr sz="1400" dirty="0">
              <a:solidFill>
                <a:srgbClr val="FFC39A"/>
              </a:solidFill>
            </a:endParaRPr>
          </a:p>
        </p:txBody>
      </p:sp>
      <p:sp>
        <p:nvSpPr>
          <p:cNvPr id="350" name="Google Shape;350;p40"/>
          <p:cNvSpPr txBox="1">
            <a:spLocks noGrp="1"/>
          </p:cNvSpPr>
          <p:nvPr>
            <p:ph type="subTitle" idx="7"/>
          </p:nvPr>
        </p:nvSpPr>
        <p:spPr>
          <a:xfrm>
            <a:off x="5671244" y="3831103"/>
            <a:ext cx="2305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bg2"/>
                </a:solidFill>
                <a:latin typeface="Philosopher" panose="020B0604020202020204" charset="0"/>
              </a:rPr>
              <a:t>Interpretation and Choosing the best model based on their scores</a:t>
            </a:r>
            <a:endParaRPr sz="1200" dirty="0">
              <a:solidFill>
                <a:schemeClr val="bg2"/>
              </a:solidFill>
              <a:latin typeface="Philosopher" panose="020B0604020202020204" charset="0"/>
            </a:endParaRPr>
          </a:p>
        </p:txBody>
      </p:sp>
      <p:sp>
        <p:nvSpPr>
          <p:cNvPr id="351" name="Google Shape;351;p40"/>
          <p:cNvSpPr txBox="1">
            <a:spLocks noGrp="1"/>
          </p:cNvSpPr>
          <p:nvPr>
            <p:ph type="title" idx="8"/>
          </p:nvPr>
        </p:nvSpPr>
        <p:spPr>
          <a:xfrm>
            <a:off x="875582" y="793189"/>
            <a:ext cx="734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52" name="Google Shape;352;p40"/>
          <p:cNvSpPr txBox="1">
            <a:spLocks noGrp="1"/>
          </p:cNvSpPr>
          <p:nvPr>
            <p:ph type="title" idx="9"/>
          </p:nvPr>
        </p:nvSpPr>
        <p:spPr>
          <a:xfrm>
            <a:off x="783298" y="2543279"/>
            <a:ext cx="734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53" name="Google Shape;353;p40"/>
          <p:cNvSpPr txBox="1">
            <a:spLocks noGrp="1"/>
          </p:cNvSpPr>
          <p:nvPr>
            <p:ph type="title" idx="13"/>
          </p:nvPr>
        </p:nvSpPr>
        <p:spPr>
          <a:xfrm>
            <a:off x="4803161" y="895800"/>
            <a:ext cx="734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54" name="Google Shape;354;p40"/>
          <p:cNvSpPr txBox="1">
            <a:spLocks noGrp="1"/>
          </p:cNvSpPr>
          <p:nvPr>
            <p:ph type="title" idx="14"/>
          </p:nvPr>
        </p:nvSpPr>
        <p:spPr>
          <a:xfrm>
            <a:off x="4803161" y="3543741"/>
            <a:ext cx="734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1" name="Google Shape;361;p41"/>
          <p:cNvSpPr/>
          <p:nvPr/>
        </p:nvSpPr>
        <p:spPr>
          <a:xfrm rot="2843632" flipH="1">
            <a:off x="7764230" y="33394"/>
            <a:ext cx="1184425" cy="1807816"/>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1"/>
          <p:cNvSpPr/>
          <p:nvPr/>
        </p:nvSpPr>
        <p:spPr>
          <a:xfrm rot="-6977227">
            <a:off x="442629" y="3573622"/>
            <a:ext cx="1236227" cy="1886947"/>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1"/>
          <p:cNvSpPr/>
          <p:nvPr/>
        </p:nvSpPr>
        <p:spPr>
          <a:xfrm rot="1229178">
            <a:off x="4908740" y="3178365"/>
            <a:ext cx="4016289" cy="2826833"/>
          </a:xfrm>
          <a:custGeom>
            <a:avLst/>
            <a:gdLst/>
            <a:ahLst/>
            <a:cxnLst/>
            <a:rect l="l" t="t" r="r" b="b"/>
            <a:pathLst>
              <a:path w="160644" h="113068" extrusionOk="0">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1"/>
          <p:cNvSpPr/>
          <p:nvPr/>
        </p:nvSpPr>
        <p:spPr>
          <a:xfrm rot="7494537" flipH="1">
            <a:off x="223952" y="-552304"/>
            <a:ext cx="4016283" cy="2826829"/>
          </a:xfrm>
          <a:custGeom>
            <a:avLst/>
            <a:gdLst/>
            <a:ahLst/>
            <a:cxnLst/>
            <a:rect l="l" t="t" r="r" b="b"/>
            <a:pathLst>
              <a:path w="160644" h="113068" extrusionOk="0">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E0325666-16D8-64D8-9459-786484B112A5}"/>
              </a:ext>
            </a:extLst>
          </p:cNvPr>
          <p:cNvPicPr>
            <a:picLocks noChangeAspect="1"/>
          </p:cNvPicPr>
          <p:nvPr/>
        </p:nvPicPr>
        <p:blipFill>
          <a:blip r:embed="rId3"/>
          <a:stretch>
            <a:fillRect/>
          </a:stretch>
        </p:blipFill>
        <p:spPr>
          <a:xfrm>
            <a:off x="5382322" y="550764"/>
            <a:ext cx="3614460" cy="2868651"/>
          </a:xfrm>
          <a:prstGeom prst="rect">
            <a:avLst/>
          </a:prstGeom>
        </p:spPr>
      </p:pic>
      <p:pic>
        <p:nvPicPr>
          <p:cNvPr id="7" name="Picture 6">
            <a:extLst>
              <a:ext uri="{FF2B5EF4-FFF2-40B4-BE49-F238E27FC236}">
                <a16:creationId xmlns:a16="http://schemas.microsoft.com/office/drawing/2014/main" id="{E67B045A-5F04-1A91-0FA9-1E5FE9D1D1FE}"/>
              </a:ext>
            </a:extLst>
          </p:cNvPr>
          <p:cNvPicPr>
            <a:picLocks noChangeAspect="1"/>
          </p:cNvPicPr>
          <p:nvPr/>
        </p:nvPicPr>
        <p:blipFill>
          <a:blip r:embed="rId4"/>
          <a:stretch>
            <a:fillRect/>
          </a:stretch>
        </p:blipFill>
        <p:spPr>
          <a:xfrm>
            <a:off x="537074" y="1471939"/>
            <a:ext cx="4393171" cy="3404839"/>
          </a:xfrm>
          <a:prstGeom prst="rect">
            <a:avLst/>
          </a:prstGeom>
        </p:spPr>
      </p:pic>
      <p:sp>
        <p:nvSpPr>
          <p:cNvPr id="9" name="Subtitle 8">
            <a:extLst>
              <a:ext uri="{FF2B5EF4-FFF2-40B4-BE49-F238E27FC236}">
                <a16:creationId xmlns:a16="http://schemas.microsoft.com/office/drawing/2014/main" id="{C04D3B47-7F5F-3866-D886-33B8780D87CF}"/>
              </a:ext>
            </a:extLst>
          </p:cNvPr>
          <p:cNvSpPr>
            <a:spLocks noGrp="1"/>
          </p:cNvSpPr>
          <p:nvPr>
            <p:ph type="subTitle" idx="1"/>
          </p:nvPr>
        </p:nvSpPr>
        <p:spPr>
          <a:xfrm>
            <a:off x="125070" y="129148"/>
            <a:ext cx="3085500" cy="1097400"/>
          </a:xfrm>
        </p:spPr>
        <p:txBody>
          <a:bodyPr/>
          <a:lstStyle/>
          <a:p>
            <a:pPr algn="l"/>
            <a:r>
              <a:rPr lang="en-US" sz="2000" dirty="0">
                <a:solidFill>
                  <a:srgbClr val="FFC39A"/>
                </a:solidFill>
                <a:latin typeface="Philosopher" panose="020B0604020202020204" charset="0"/>
              </a:rPr>
              <a:t>Target variable and Columns</a:t>
            </a:r>
            <a:endParaRPr lang="en-IN" sz="2000" dirty="0">
              <a:solidFill>
                <a:srgbClr val="FFC39A"/>
              </a:solidFill>
              <a:latin typeface="Philosopher" panose="020B060402020202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5" name="Picture 4">
            <a:extLst>
              <a:ext uri="{FF2B5EF4-FFF2-40B4-BE49-F238E27FC236}">
                <a16:creationId xmlns:a16="http://schemas.microsoft.com/office/drawing/2014/main" id="{E8FE2F6D-2143-9DFA-8937-8C14EB127BFB}"/>
              </a:ext>
            </a:extLst>
          </p:cNvPr>
          <p:cNvPicPr>
            <a:picLocks noChangeAspect="1"/>
          </p:cNvPicPr>
          <p:nvPr/>
        </p:nvPicPr>
        <p:blipFill>
          <a:blip r:embed="rId3"/>
          <a:stretch>
            <a:fillRect/>
          </a:stretch>
        </p:blipFill>
        <p:spPr>
          <a:xfrm>
            <a:off x="116224" y="334537"/>
            <a:ext cx="4911980" cy="2795240"/>
          </a:xfrm>
          <a:prstGeom prst="rect">
            <a:avLst/>
          </a:prstGeom>
        </p:spPr>
      </p:pic>
      <p:pic>
        <p:nvPicPr>
          <p:cNvPr id="7" name="Picture 6">
            <a:extLst>
              <a:ext uri="{FF2B5EF4-FFF2-40B4-BE49-F238E27FC236}">
                <a16:creationId xmlns:a16="http://schemas.microsoft.com/office/drawing/2014/main" id="{620F6E40-CB5A-BB9A-80B2-C06B48456745}"/>
              </a:ext>
            </a:extLst>
          </p:cNvPr>
          <p:cNvPicPr>
            <a:picLocks noChangeAspect="1"/>
          </p:cNvPicPr>
          <p:nvPr/>
        </p:nvPicPr>
        <p:blipFill>
          <a:blip r:embed="rId4"/>
          <a:stretch>
            <a:fillRect/>
          </a:stretch>
        </p:blipFill>
        <p:spPr>
          <a:xfrm>
            <a:off x="3028420" y="3204117"/>
            <a:ext cx="6058829" cy="1784195"/>
          </a:xfrm>
          <a:prstGeom prst="rect">
            <a:avLst/>
          </a:prstGeom>
        </p:spPr>
      </p:pic>
      <p:sp>
        <p:nvSpPr>
          <p:cNvPr id="8" name="Title 7">
            <a:extLst>
              <a:ext uri="{FF2B5EF4-FFF2-40B4-BE49-F238E27FC236}">
                <a16:creationId xmlns:a16="http://schemas.microsoft.com/office/drawing/2014/main" id="{6E352323-94D4-775E-865F-E3A42D0EBE8E}"/>
              </a:ext>
            </a:extLst>
          </p:cNvPr>
          <p:cNvSpPr>
            <a:spLocks noGrp="1"/>
          </p:cNvSpPr>
          <p:nvPr>
            <p:ph type="title"/>
          </p:nvPr>
        </p:nvSpPr>
        <p:spPr>
          <a:xfrm>
            <a:off x="5691291" y="236078"/>
            <a:ext cx="3157200" cy="1353900"/>
          </a:xfrm>
        </p:spPr>
        <p:txBody>
          <a:bodyPr/>
          <a:lstStyle/>
          <a:p>
            <a:r>
              <a:rPr lang="en-US" sz="1800" dirty="0">
                <a:solidFill>
                  <a:srgbClr val="FFC39A"/>
                </a:solidFill>
              </a:rPr>
              <a:t>Example of how a single independent var is treated with the Target variable</a:t>
            </a:r>
            <a:endParaRPr lang="en-IN" sz="1800" dirty="0">
              <a:solidFill>
                <a:srgbClr val="FFC39A"/>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80" name="Google Shape;380;p43"/>
          <p:cNvSpPr/>
          <p:nvPr/>
        </p:nvSpPr>
        <p:spPr>
          <a:xfrm rot="-10387570">
            <a:off x="7956616" y="3249098"/>
            <a:ext cx="1236217" cy="1887024"/>
          </a:xfrm>
          <a:custGeom>
            <a:avLst/>
            <a:gdLst/>
            <a:ahLst/>
            <a:cxnLst/>
            <a:rect l="l" t="t" r="r" b="b"/>
            <a:pathLst>
              <a:path w="36487" h="55691" extrusionOk="0">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CB374911-ED3B-B3FF-22C7-15848DD258E6}"/>
              </a:ext>
            </a:extLst>
          </p:cNvPr>
          <p:cNvPicPr>
            <a:picLocks noChangeAspect="1"/>
          </p:cNvPicPr>
          <p:nvPr/>
        </p:nvPicPr>
        <p:blipFill>
          <a:blip r:embed="rId3"/>
          <a:stretch>
            <a:fillRect/>
          </a:stretch>
        </p:blipFill>
        <p:spPr>
          <a:xfrm>
            <a:off x="4854498" y="1234068"/>
            <a:ext cx="4173709" cy="3360234"/>
          </a:xfrm>
          <a:prstGeom prst="rect">
            <a:avLst/>
          </a:prstGeom>
        </p:spPr>
      </p:pic>
      <p:pic>
        <p:nvPicPr>
          <p:cNvPr id="9" name="Picture 8">
            <a:extLst>
              <a:ext uri="{FF2B5EF4-FFF2-40B4-BE49-F238E27FC236}">
                <a16:creationId xmlns:a16="http://schemas.microsoft.com/office/drawing/2014/main" id="{FD3E2DD7-060F-5618-A583-E7C5481C2E9F}"/>
              </a:ext>
            </a:extLst>
          </p:cNvPr>
          <p:cNvPicPr>
            <a:picLocks noChangeAspect="1"/>
          </p:cNvPicPr>
          <p:nvPr/>
        </p:nvPicPr>
        <p:blipFill>
          <a:blip r:embed="rId4"/>
          <a:stretch>
            <a:fillRect/>
          </a:stretch>
        </p:blipFill>
        <p:spPr>
          <a:xfrm>
            <a:off x="200025" y="1465456"/>
            <a:ext cx="4371975" cy="3128846"/>
          </a:xfrm>
          <a:prstGeom prst="rect">
            <a:avLst/>
          </a:prstGeom>
        </p:spPr>
      </p:pic>
      <p:sp>
        <p:nvSpPr>
          <p:cNvPr id="12" name="Title 11">
            <a:extLst>
              <a:ext uri="{FF2B5EF4-FFF2-40B4-BE49-F238E27FC236}">
                <a16:creationId xmlns:a16="http://schemas.microsoft.com/office/drawing/2014/main" id="{75E214FD-D96E-B997-E102-EBCA10BECB30}"/>
              </a:ext>
            </a:extLst>
          </p:cNvPr>
          <p:cNvSpPr>
            <a:spLocks noGrp="1"/>
          </p:cNvSpPr>
          <p:nvPr>
            <p:ph type="title"/>
          </p:nvPr>
        </p:nvSpPr>
        <p:spPr/>
        <p:txBody>
          <a:bodyPr/>
          <a:lstStyle/>
          <a:p>
            <a:r>
              <a:rPr lang="en-US" dirty="0"/>
              <a:t>Label-Encoding and replacing manually is done for ordinal data</a:t>
            </a: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grpSp>
        <p:nvGrpSpPr>
          <p:cNvPr id="388" name="Google Shape;388;p44"/>
          <p:cNvGrpSpPr/>
          <p:nvPr/>
        </p:nvGrpSpPr>
        <p:grpSpPr>
          <a:xfrm>
            <a:off x="5119475" y="2411725"/>
            <a:ext cx="4444225" cy="2959750"/>
            <a:chOff x="929625" y="1082900"/>
            <a:chExt cx="4444225" cy="2959750"/>
          </a:xfrm>
        </p:grpSpPr>
        <p:sp>
          <p:nvSpPr>
            <p:cNvPr id="389" name="Google Shape;389;p44"/>
            <p:cNvSpPr/>
            <p:nvPr/>
          </p:nvSpPr>
          <p:spPr>
            <a:xfrm>
              <a:off x="929625" y="1193550"/>
              <a:ext cx="4444225" cy="2849100"/>
            </a:xfrm>
            <a:custGeom>
              <a:avLst/>
              <a:gdLst/>
              <a:ahLst/>
              <a:cxnLst/>
              <a:rect l="l" t="t" r="r" b="b"/>
              <a:pathLst>
                <a:path w="177769" h="113964" extrusionOk="0">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4"/>
            <p:cNvSpPr/>
            <p:nvPr/>
          </p:nvSpPr>
          <p:spPr>
            <a:xfrm>
              <a:off x="1029075" y="1082900"/>
              <a:ext cx="4008875" cy="2782575"/>
            </a:xfrm>
            <a:custGeom>
              <a:avLst/>
              <a:gdLst/>
              <a:ahLst/>
              <a:cxnLst/>
              <a:rect l="l" t="t" r="r" b="b"/>
              <a:pathLst>
                <a:path w="160355" h="111303" extrusionOk="0">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a:extLst>
              <a:ext uri="{FF2B5EF4-FFF2-40B4-BE49-F238E27FC236}">
                <a16:creationId xmlns:a16="http://schemas.microsoft.com/office/drawing/2014/main" id="{2F0A5E6E-F56D-0EDF-9E5E-2184D2B6CF9D}"/>
              </a:ext>
            </a:extLst>
          </p:cNvPr>
          <p:cNvPicPr>
            <a:picLocks noChangeAspect="1"/>
          </p:cNvPicPr>
          <p:nvPr/>
        </p:nvPicPr>
        <p:blipFill>
          <a:blip r:embed="rId3"/>
          <a:stretch>
            <a:fillRect/>
          </a:stretch>
        </p:blipFill>
        <p:spPr>
          <a:xfrm>
            <a:off x="4024525" y="266700"/>
            <a:ext cx="4784938" cy="1967850"/>
          </a:xfrm>
          <a:prstGeom prst="rect">
            <a:avLst/>
          </a:prstGeom>
        </p:spPr>
      </p:pic>
      <p:pic>
        <p:nvPicPr>
          <p:cNvPr id="10" name="Picture 9">
            <a:extLst>
              <a:ext uri="{FF2B5EF4-FFF2-40B4-BE49-F238E27FC236}">
                <a16:creationId xmlns:a16="http://schemas.microsoft.com/office/drawing/2014/main" id="{57BBB46D-63DA-90B4-98C7-8FF364F6FAEC}"/>
              </a:ext>
            </a:extLst>
          </p:cNvPr>
          <p:cNvPicPr>
            <a:picLocks noChangeAspect="1"/>
          </p:cNvPicPr>
          <p:nvPr/>
        </p:nvPicPr>
        <p:blipFill>
          <a:blip r:embed="rId4"/>
          <a:stretch>
            <a:fillRect/>
          </a:stretch>
        </p:blipFill>
        <p:spPr>
          <a:xfrm>
            <a:off x="485684" y="2287513"/>
            <a:ext cx="4584066" cy="2782575"/>
          </a:xfrm>
          <a:prstGeom prst="rect">
            <a:avLst/>
          </a:prstGeom>
        </p:spPr>
      </p:pic>
      <p:sp>
        <p:nvSpPr>
          <p:cNvPr id="11" name="Title 10">
            <a:extLst>
              <a:ext uri="{FF2B5EF4-FFF2-40B4-BE49-F238E27FC236}">
                <a16:creationId xmlns:a16="http://schemas.microsoft.com/office/drawing/2014/main" id="{96ADCAA2-2C3E-ADFD-DC66-DDA2552351D7}"/>
              </a:ext>
            </a:extLst>
          </p:cNvPr>
          <p:cNvSpPr>
            <a:spLocks noGrp="1"/>
          </p:cNvSpPr>
          <p:nvPr>
            <p:ph type="title"/>
          </p:nvPr>
        </p:nvSpPr>
        <p:spPr>
          <a:xfrm>
            <a:off x="334537" y="502330"/>
            <a:ext cx="3157200" cy="1353900"/>
          </a:xfrm>
        </p:spPr>
        <p:txBody>
          <a:bodyPr/>
          <a:lstStyle/>
          <a:p>
            <a:r>
              <a:rPr lang="en-US" sz="1800" dirty="0">
                <a:solidFill>
                  <a:srgbClr val="FFC39A"/>
                </a:solidFill>
              </a:rPr>
              <a:t>Example of Outlier detection and outlier capping</a:t>
            </a:r>
            <a:endParaRPr lang="en-IN" sz="1800" dirty="0">
              <a:solidFill>
                <a:srgbClr val="FFC39A"/>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6" name="Google Shape;396;p45"/>
          <p:cNvSpPr txBox="1">
            <a:spLocks noGrp="1"/>
          </p:cNvSpPr>
          <p:nvPr>
            <p:ph type="title" idx="4"/>
          </p:nvPr>
        </p:nvSpPr>
        <p:spPr>
          <a:xfrm>
            <a:off x="720000" y="539500"/>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Market Segments contributing for hotel reservations</a:t>
            </a:r>
            <a:endParaRPr dirty="0"/>
          </a:p>
        </p:txBody>
      </p:sp>
      <p:pic>
        <p:nvPicPr>
          <p:cNvPr id="3" name="Picture 2">
            <a:extLst>
              <a:ext uri="{FF2B5EF4-FFF2-40B4-BE49-F238E27FC236}">
                <a16:creationId xmlns:a16="http://schemas.microsoft.com/office/drawing/2014/main" id="{624FEFAB-58DB-30A0-846A-1CE1B8192A66}"/>
              </a:ext>
            </a:extLst>
          </p:cNvPr>
          <p:cNvPicPr>
            <a:picLocks noChangeAspect="1"/>
          </p:cNvPicPr>
          <p:nvPr/>
        </p:nvPicPr>
        <p:blipFill>
          <a:blip r:embed="rId3"/>
          <a:stretch>
            <a:fillRect/>
          </a:stretch>
        </p:blipFill>
        <p:spPr>
          <a:xfrm>
            <a:off x="4922521" y="1596390"/>
            <a:ext cx="4152900" cy="2571750"/>
          </a:xfrm>
          <a:prstGeom prst="rect">
            <a:avLst/>
          </a:prstGeom>
        </p:spPr>
      </p:pic>
      <p:pic>
        <p:nvPicPr>
          <p:cNvPr id="13" name="Picture 12">
            <a:extLst>
              <a:ext uri="{FF2B5EF4-FFF2-40B4-BE49-F238E27FC236}">
                <a16:creationId xmlns:a16="http://schemas.microsoft.com/office/drawing/2014/main" id="{8EE57A5F-67F0-7C58-EAEA-D532C8FAA5D1}"/>
              </a:ext>
            </a:extLst>
          </p:cNvPr>
          <p:cNvPicPr>
            <a:picLocks noChangeAspect="1"/>
          </p:cNvPicPr>
          <p:nvPr/>
        </p:nvPicPr>
        <p:blipFill>
          <a:blip r:embed="rId4"/>
          <a:stretch>
            <a:fillRect/>
          </a:stretch>
        </p:blipFill>
        <p:spPr>
          <a:xfrm>
            <a:off x="155037" y="1596390"/>
            <a:ext cx="4416963" cy="264726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pic>
        <p:nvPicPr>
          <p:cNvPr id="13" name="Picture 12">
            <a:extLst>
              <a:ext uri="{FF2B5EF4-FFF2-40B4-BE49-F238E27FC236}">
                <a16:creationId xmlns:a16="http://schemas.microsoft.com/office/drawing/2014/main" id="{07CAB4DC-1C6C-CF09-DE05-89E59699C575}"/>
              </a:ext>
            </a:extLst>
          </p:cNvPr>
          <p:cNvPicPr>
            <a:picLocks noChangeAspect="1"/>
          </p:cNvPicPr>
          <p:nvPr/>
        </p:nvPicPr>
        <p:blipFill>
          <a:blip r:embed="rId3"/>
          <a:stretch>
            <a:fillRect/>
          </a:stretch>
        </p:blipFill>
        <p:spPr>
          <a:xfrm>
            <a:off x="2660246" y="453483"/>
            <a:ext cx="6380851" cy="2438400"/>
          </a:xfrm>
          <a:prstGeom prst="rect">
            <a:avLst/>
          </a:prstGeom>
        </p:spPr>
      </p:pic>
      <p:pic>
        <p:nvPicPr>
          <p:cNvPr id="17" name="Picture 16">
            <a:extLst>
              <a:ext uri="{FF2B5EF4-FFF2-40B4-BE49-F238E27FC236}">
                <a16:creationId xmlns:a16="http://schemas.microsoft.com/office/drawing/2014/main" id="{3DA7012B-3933-5588-7A9D-7F355C623873}"/>
              </a:ext>
            </a:extLst>
          </p:cNvPr>
          <p:cNvPicPr>
            <a:picLocks noChangeAspect="1"/>
          </p:cNvPicPr>
          <p:nvPr/>
        </p:nvPicPr>
        <p:blipFill>
          <a:blip r:embed="rId4"/>
          <a:stretch>
            <a:fillRect/>
          </a:stretch>
        </p:blipFill>
        <p:spPr>
          <a:xfrm>
            <a:off x="5850672" y="3396940"/>
            <a:ext cx="3086100" cy="1114425"/>
          </a:xfrm>
          <a:prstGeom prst="rect">
            <a:avLst/>
          </a:prstGeom>
        </p:spPr>
      </p:pic>
      <p:pic>
        <p:nvPicPr>
          <p:cNvPr id="21" name="Picture 20">
            <a:extLst>
              <a:ext uri="{FF2B5EF4-FFF2-40B4-BE49-F238E27FC236}">
                <a16:creationId xmlns:a16="http://schemas.microsoft.com/office/drawing/2014/main" id="{417BE2F2-ADF6-0D0C-6195-1150B9D5A4A8}"/>
              </a:ext>
            </a:extLst>
          </p:cNvPr>
          <p:cNvPicPr>
            <a:picLocks noChangeAspect="1"/>
          </p:cNvPicPr>
          <p:nvPr/>
        </p:nvPicPr>
        <p:blipFill>
          <a:blip r:embed="rId5"/>
          <a:stretch>
            <a:fillRect/>
          </a:stretch>
        </p:blipFill>
        <p:spPr>
          <a:xfrm>
            <a:off x="207228" y="2963726"/>
            <a:ext cx="3672468" cy="1980851"/>
          </a:xfrm>
          <a:prstGeom prst="rect">
            <a:avLst/>
          </a:prstGeom>
        </p:spPr>
      </p:pic>
      <p:sp>
        <p:nvSpPr>
          <p:cNvPr id="22" name="Title 21">
            <a:extLst>
              <a:ext uri="{FF2B5EF4-FFF2-40B4-BE49-F238E27FC236}">
                <a16:creationId xmlns:a16="http://schemas.microsoft.com/office/drawing/2014/main" id="{8560095D-3A5D-3D09-6549-B24C45BEF85B}"/>
              </a:ext>
            </a:extLst>
          </p:cNvPr>
          <p:cNvSpPr>
            <a:spLocks noGrp="1"/>
          </p:cNvSpPr>
          <p:nvPr>
            <p:ph type="title"/>
          </p:nvPr>
        </p:nvSpPr>
        <p:spPr>
          <a:xfrm>
            <a:off x="0" y="509763"/>
            <a:ext cx="2587083" cy="1353900"/>
          </a:xfrm>
        </p:spPr>
        <p:txBody>
          <a:bodyPr/>
          <a:lstStyle/>
          <a:p>
            <a:r>
              <a:rPr lang="en-US" sz="1400" dirty="0">
                <a:solidFill>
                  <a:srgbClr val="FFC39A"/>
                </a:solidFill>
              </a:rPr>
              <a:t>Example of </a:t>
            </a:r>
            <a:r>
              <a:rPr lang="en-US" sz="1600" dirty="0">
                <a:solidFill>
                  <a:srgbClr val="FFC39A"/>
                </a:solidFill>
              </a:rPr>
              <a:t>Logistic regression </a:t>
            </a:r>
            <a:r>
              <a:rPr lang="en-US" sz="1400" dirty="0">
                <a:solidFill>
                  <a:srgbClr val="FFC39A"/>
                </a:solidFill>
              </a:rPr>
              <a:t>model performance scores using Confusion matrix, F1 score and ROC curve. </a:t>
            </a:r>
            <a:br>
              <a:rPr lang="en-US" sz="1400" dirty="0">
                <a:solidFill>
                  <a:srgbClr val="FFC39A"/>
                </a:solidFill>
              </a:rPr>
            </a:br>
            <a:endParaRPr lang="en-IN" sz="1400" dirty="0">
              <a:solidFill>
                <a:srgbClr val="FFC39A"/>
              </a:solidFill>
            </a:endParaRPr>
          </a:p>
        </p:txBody>
      </p:sp>
    </p:spTree>
  </p:cSld>
  <p:clrMapOvr>
    <a:masterClrMapping/>
  </p:clrMapOvr>
</p:sld>
</file>

<file path=ppt/theme/theme1.xml><?xml version="1.0" encoding="utf-8"?>
<a:theme xmlns:a="http://schemas.openxmlformats.org/drawingml/2006/main" name="Career Technical Subject for Middle School - 6th Grade: Hospitality &amp; Tourism by Slidesgo">
  <a:themeElements>
    <a:clrScheme name="Simple Light">
      <a:dk1>
        <a:srgbClr val="173D3A"/>
      </a:dk1>
      <a:lt1>
        <a:srgbClr val="FFC39A"/>
      </a:lt1>
      <a:dk2>
        <a:srgbClr val="F6F6F6"/>
      </a:dk2>
      <a:lt2>
        <a:srgbClr val="265A56"/>
      </a:lt2>
      <a:accent1>
        <a:srgbClr val="0C2422"/>
      </a:accent1>
      <a:accent2>
        <a:srgbClr val="2C7A74"/>
      </a:accent2>
      <a:accent3>
        <a:srgbClr val="FFE3CF"/>
      </a:accent3>
      <a:accent4>
        <a:srgbClr val="FFFFFF"/>
      </a:accent4>
      <a:accent5>
        <a:srgbClr val="FFFFFF"/>
      </a:accent5>
      <a:accent6>
        <a:srgbClr val="FFFFFF"/>
      </a:accent6>
      <a:hlink>
        <a:srgbClr val="FFE3C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453</Words>
  <Application>Microsoft Office PowerPoint</Application>
  <PresentationFormat>On-screen Show (16:9)</PresentationFormat>
  <Paragraphs>41</Paragraphs>
  <Slides>18</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Didact Gothic</vt:lpstr>
      <vt:lpstr>Bebas Neue</vt:lpstr>
      <vt:lpstr>Roboto Condensed Light</vt:lpstr>
      <vt:lpstr>Philosopher</vt:lpstr>
      <vt:lpstr>Arial</vt:lpstr>
      <vt:lpstr>Nunito Light</vt:lpstr>
      <vt:lpstr>Career Technical Subject for Middle School - 6th Grade: Hospitality &amp; Tourism by Slidesgo</vt:lpstr>
      <vt:lpstr>Machine Learning Capstone Project on : Hotel Reservations</vt:lpstr>
      <vt:lpstr>Objective and Problem Statement</vt:lpstr>
      <vt:lpstr>Steps</vt:lpstr>
      <vt:lpstr>PowerPoint Presentation</vt:lpstr>
      <vt:lpstr>Example of how a single independent var is treated with the Target variable</vt:lpstr>
      <vt:lpstr>Label-Encoding and replacing manually is done for ordinal data</vt:lpstr>
      <vt:lpstr>Example of Outlier detection and outlier capping</vt:lpstr>
      <vt:lpstr>Market Segments contributing for hotel reservations</vt:lpstr>
      <vt:lpstr>Example of Logistic regression model performance scores using Confusion matrix, F1 score and ROC curve.  </vt:lpstr>
      <vt:lpstr>Ada- Boost</vt:lpstr>
      <vt:lpstr>Naïve - Bayes</vt:lpstr>
      <vt:lpstr>KNN</vt:lpstr>
      <vt:lpstr>Support Vector Machine</vt:lpstr>
      <vt:lpstr>Random Forest Important Features</vt:lpstr>
      <vt:lpstr>Comparison of various classification models used </vt:lpstr>
      <vt:lpstr>From the Previous slide &amp; Graph, We can see that KNN with important features obtained from random forest gave the best accuracy of (84.05%) So we can use the KNN for the Model Building.     Note: All models evaluation matrix like confusion matrix, F1 score and ROC curve of important features isn’t added to these slides, only the overall graph is shown which is best for model building. They are available in the python scripts for reference. </vt:lpstr>
      <vt:lpstr>Avoid cancellations by: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Capstone Project on : Hotel Reservations</dc:title>
  <cp:lastModifiedBy>Christopher Robinson</cp:lastModifiedBy>
  <cp:revision>1</cp:revision>
  <dcterms:modified xsi:type="dcterms:W3CDTF">2023-04-03T11:32:45Z</dcterms:modified>
</cp:coreProperties>
</file>